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1"/>
  </p:notesMasterIdLst>
  <p:sldIdLst>
    <p:sldId id="256" r:id="rId2"/>
    <p:sldId id="257" r:id="rId3"/>
    <p:sldId id="313" r:id="rId4"/>
    <p:sldId id="258" r:id="rId5"/>
    <p:sldId id="270" r:id="rId6"/>
    <p:sldId id="315" r:id="rId7"/>
    <p:sldId id="316" r:id="rId8"/>
    <p:sldId id="317" r:id="rId9"/>
    <p:sldId id="323" r:id="rId10"/>
    <p:sldId id="319" r:id="rId11"/>
    <p:sldId id="326" r:id="rId12"/>
    <p:sldId id="328" r:id="rId13"/>
    <p:sldId id="324" r:id="rId14"/>
    <p:sldId id="320" r:id="rId15"/>
    <p:sldId id="329" r:id="rId16"/>
    <p:sldId id="330" r:id="rId17"/>
    <p:sldId id="325" r:id="rId18"/>
    <p:sldId id="322" r:id="rId19"/>
    <p:sldId id="260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C89C3A-8F08-410D-AD66-8B700C995877}">
  <a:tblStyle styleId="{D7C89C3A-8F08-410D-AD66-8B700C9958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30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6" name="Google Shape;7236;gf85935cc0e_1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7" name="Google Shape;7237;gf85935cc0e_1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5" name="Google Shape;8145;gfd3bfc72ba_0_6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6" name="Google Shape;8146;gfd3bfc72ba_0_6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47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1" name="Google Shape;7361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gfd3bfc72ba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6" name="Google Shape;7326;gfd3bfc72ba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gfd3bfc72ba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6" name="Google Shape;7326;gfd3bfc72ba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43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" name="Google Shape;7331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2" name="Google Shape;7332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1" name="Google Shape;8291;gfd3bfc72ba_0_3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2" name="Google Shape;8292;gfd3bfc72ba_0_3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gfd3bfc72ba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6" name="Google Shape;7326;gfd3bfc72ba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0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gfd3bfc72ba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6" name="Google Shape;7326;gfd3bfc72ba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3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5" name="Google Shape;8145;gfd3bfc72ba_0_6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6" name="Google Shape;8146;gfd3bfc72ba_0_6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6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5" name="Google Shape;8145;gfd3bfc72ba_0_6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6" name="Google Shape;8146;gfd3bfc72ba_0_6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3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7025" y="1309650"/>
            <a:ext cx="4271100" cy="18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025" y="3137900"/>
            <a:ext cx="28446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4875667" flipH="1">
            <a:off x="402322" y="223329"/>
            <a:ext cx="615091" cy="639866"/>
            <a:chOff x="2651525" y="4197875"/>
            <a:chExt cx="411500" cy="428075"/>
          </a:xfrm>
        </p:grpSpPr>
        <p:sp>
          <p:nvSpPr>
            <p:cNvPr id="12" name="Google Shape;12;p2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rot="-6902760" flipH="1">
            <a:off x="-56732" y="311534"/>
            <a:ext cx="697767" cy="560534"/>
          </a:xfrm>
          <a:custGeom>
            <a:avLst/>
            <a:gdLst/>
            <a:ahLst/>
            <a:cxnLst/>
            <a:rect l="l" t="t" r="r" b="b"/>
            <a:pathLst>
              <a:path w="23943" h="19234" extrusionOk="0">
                <a:moveTo>
                  <a:pt x="14405" y="0"/>
                </a:moveTo>
                <a:cubicBezTo>
                  <a:pt x="14228" y="0"/>
                  <a:pt x="14052" y="3"/>
                  <a:pt x="13875" y="10"/>
                </a:cubicBezTo>
                <a:cubicBezTo>
                  <a:pt x="12292" y="55"/>
                  <a:pt x="10724" y="264"/>
                  <a:pt x="9186" y="622"/>
                </a:cubicBezTo>
                <a:cubicBezTo>
                  <a:pt x="7976" y="951"/>
                  <a:pt x="6885" y="1593"/>
                  <a:pt x="6034" y="2489"/>
                </a:cubicBezTo>
                <a:cubicBezTo>
                  <a:pt x="4824" y="3699"/>
                  <a:pt x="3928" y="5297"/>
                  <a:pt x="3256" y="6821"/>
                </a:cubicBezTo>
                <a:cubicBezTo>
                  <a:pt x="1733" y="10271"/>
                  <a:pt x="0" y="15454"/>
                  <a:pt x="3600" y="18202"/>
                </a:cubicBezTo>
                <a:cubicBezTo>
                  <a:pt x="4618" y="18978"/>
                  <a:pt x="6070" y="19233"/>
                  <a:pt x="7533" y="19233"/>
                </a:cubicBezTo>
                <a:cubicBezTo>
                  <a:pt x="8773" y="19233"/>
                  <a:pt x="10022" y="19050"/>
                  <a:pt x="11023" y="18844"/>
                </a:cubicBezTo>
                <a:cubicBezTo>
                  <a:pt x="13935" y="18247"/>
                  <a:pt x="16668" y="17709"/>
                  <a:pt x="19252" y="16171"/>
                </a:cubicBezTo>
                <a:cubicBezTo>
                  <a:pt x="21851" y="14632"/>
                  <a:pt x="23345" y="11481"/>
                  <a:pt x="23688" y="8643"/>
                </a:cubicBezTo>
                <a:cubicBezTo>
                  <a:pt x="23942" y="6522"/>
                  <a:pt x="22807" y="4431"/>
                  <a:pt x="21463" y="2833"/>
                </a:cubicBezTo>
                <a:cubicBezTo>
                  <a:pt x="19714" y="748"/>
                  <a:pt x="17033" y="0"/>
                  <a:pt x="144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 rot="-6903091" flipH="1">
            <a:off x="-70192" y="457901"/>
            <a:ext cx="246446" cy="202618"/>
            <a:chOff x="5202575" y="4394025"/>
            <a:chExt cx="265125" cy="217975"/>
          </a:xfrm>
        </p:grpSpPr>
        <p:sp>
          <p:nvSpPr>
            <p:cNvPr id="39" name="Google Shape;39;p2"/>
            <p:cNvSpPr/>
            <p:nvPr/>
          </p:nvSpPr>
          <p:spPr>
            <a:xfrm>
              <a:off x="5202575" y="4428750"/>
              <a:ext cx="35500" cy="43325"/>
            </a:xfrm>
            <a:custGeom>
              <a:avLst/>
              <a:gdLst/>
              <a:ahLst/>
              <a:cxnLst/>
              <a:rect l="l" t="t" r="r" b="b"/>
              <a:pathLst>
                <a:path w="1420" h="1733" extrusionOk="0">
                  <a:moveTo>
                    <a:pt x="807" y="0"/>
                  </a:moveTo>
                  <a:cubicBezTo>
                    <a:pt x="627" y="0"/>
                    <a:pt x="463" y="90"/>
                    <a:pt x="374" y="254"/>
                  </a:cubicBezTo>
                  <a:cubicBezTo>
                    <a:pt x="314" y="359"/>
                    <a:pt x="254" y="463"/>
                    <a:pt x="209" y="568"/>
                  </a:cubicBezTo>
                  <a:cubicBezTo>
                    <a:pt x="135" y="702"/>
                    <a:pt x="75" y="851"/>
                    <a:pt x="30" y="1001"/>
                  </a:cubicBezTo>
                  <a:cubicBezTo>
                    <a:pt x="0" y="1120"/>
                    <a:pt x="0" y="1240"/>
                    <a:pt x="30" y="1359"/>
                  </a:cubicBezTo>
                  <a:cubicBezTo>
                    <a:pt x="75" y="1524"/>
                    <a:pt x="209" y="1673"/>
                    <a:pt x="388" y="1718"/>
                  </a:cubicBezTo>
                  <a:cubicBezTo>
                    <a:pt x="429" y="1728"/>
                    <a:pt x="470" y="1733"/>
                    <a:pt x="511" y="1733"/>
                  </a:cubicBezTo>
                  <a:cubicBezTo>
                    <a:pt x="652" y="1733"/>
                    <a:pt x="792" y="1676"/>
                    <a:pt x="896" y="1583"/>
                  </a:cubicBezTo>
                  <a:cubicBezTo>
                    <a:pt x="956" y="1524"/>
                    <a:pt x="1016" y="1449"/>
                    <a:pt x="1076" y="1374"/>
                  </a:cubicBezTo>
                  <a:cubicBezTo>
                    <a:pt x="1150" y="1255"/>
                    <a:pt x="1210" y="1135"/>
                    <a:pt x="1255" y="1001"/>
                  </a:cubicBezTo>
                  <a:cubicBezTo>
                    <a:pt x="1270" y="971"/>
                    <a:pt x="1285" y="941"/>
                    <a:pt x="1300" y="911"/>
                  </a:cubicBezTo>
                  <a:lnTo>
                    <a:pt x="1329" y="836"/>
                  </a:lnTo>
                  <a:cubicBezTo>
                    <a:pt x="1359" y="777"/>
                    <a:pt x="1374" y="732"/>
                    <a:pt x="1404" y="672"/>
                  </a:cubicBezTo>
                  <a:cubicBezTo>
                    <a:pt x="1419" y="583"/>
                    <a:pt x="1419" y="478"/>
                    <a:pt x="1404" y="388"/>
                  </a:cubicBezTo>
                  <a:lnTo>
                    <a:pt x="1344" y="269"/>
                  </a:lnTo>
                  <a:cubicBezTo>
                    <a:pt x="1315" y="194"/>
                    <a:pt x="1240" y="134"/>
                    <a:pt x="1165" y="90"/>
                  </a:cubicBezTo>
                  <a:cubicBezTo>
                    <a:pt x="1105" y="45"/>
                    <a:pt x="1046" y="30"/>
                    <a:pt x="971" y="15"/>
                  </a:cubicBezTo>
                  <a:cubicBezTo>
                    <a:pt x="926" y="0"/>
                    <a:pt x="866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64925" y="4394025"/>
              <a:ext cx="37375" cy="50050"/>
            </a:xfrm>
            <a:custGeom>
              <a:avLst/>
              <a:gdLst/>
              <a:ahLst/>
              <a:cxnLst/>
              <a:rect l="l" t="t" r="r" b="b"/>
              <a:pathLst>
                <a:path w="1495" h="2002" extrusionOk="0">
                  <a:moveTo>
                    <a:pt x="1016" y="0"/>
                  </a:moveTo>
                  <a:cubicBezTo>
                    <a:pt x="852" y="0"/>
                    <a:pt x="702" y="90"/>
                    <a:pt x="628" y="224"/>
                  </a:cubicBezTo>
                  <a:cubicBezTo>
                    <a:pt x="583" y="299"/>
                    <a:pt x="553" y="358"/>
                    <a:pt x="523" y="433"/>
                  </a:cubicBezTo>
                  <a:lnTo>
                    <a:pt x="493" y="448"/>
                  </a:lnTo>
                  <a:lnTo>
                    <a:pt x="389" y="523"/>
                  </a:lnTo>
                  <a:cubicBezTo>
                    <a:pt x="329" y="583"/>
                    <a:pt x="284" y="657"/>
                    <a:pt x="269" y="747"/>
                  </a:cubicBezTo>
                  <a:cubicBezTo>
                    <a:pt x="224" y="851"/>
                    <a:pt x="180" y="941"/>
                    <a:pt x="135" y="1046"/>
                  </a:cubicBezTo>
                  <a:cubicBezTo>
                    <a:pt x="90" y="1165"/>
                    <a:pt x="45" y="1270"/>
                    <a:pt x="30" y="1389"/>
                  </a:cubicBezTo>
                  <a:cubicBezTo>
                    <a:pt x="0" y="1479"/>
                    <a:pt x="0" y="1568"/>
                    <a:pt x="30" y="1643"/>
                  </a:cubicBezTo>
                  <a:cubicBezTo>
                    <a:pt x="60" y="1762"/>
                    <a:pt x="135" y="1867"/>
                    <a:pt x="254" y="1927"/>
                  </a:cubicBezTo>
                  <a:cubicBezTo>
                    <a:pt x="314" y="1972"/>
                    <a:pt x="404" y="2001"/>
                    <a:pt x="493" y="2001"/>
                  </a:cubicBezTo>
                  <a:cubicBezTo>
                    <a:pt x="613" y="2001"/>
                    <a:pt x="732" y="1957"/>
                    <a:pt x="822" y="1852"/>
                  </a:cubicBezTo>
                  <a:cubicBezTo>
                    <a:pt x="867" y="1807"/>
                    <a:pt x="912" y="1748"/>
                    <a:pt x="956" y="1703"/>
                  </a:cubicBezTo>
                  <a:cubicBezTo>
                    <a:pt x="971" y="1673"/>
                    <a:pt x="971" y="1643"/>
                    <a:pt x="986" y="1613"/>
                  </a:cubicBezTo>
                  <a:lnTo>
                    <a:pt x="986" y="1598"/>
                  </a:lnTo>
                  <a:cubicBezTo>
                    <a:pt x="1091" y="1553"/>
                    <a:pt x="1180" y="1494"/>
                    <a:pt x="1225" y="1389"/>
                  </a:cubicBezTo>
                  <a:cubicBezTo>
                    <a:pt x="1300" y="1255"/>
                    <a:pt x="1360" y="1105"/>
                    <a:pt x="1389" y="956"/>
                  </a:cubicBezTo>
                  <a:cubicBezTo>
                    <a:pt x="1434" y="792"/>
                    <a:pt x="1479" y="627"/>
                    <a:pt x="1494" y="463"/>
                  </a:cubicBezTo>
                  <a:cubicBezTo>
                    <a:pt x="1479" y="254"/>
                    <a:pt x="1345" y="75"/>
                    <a:pt x="1150" y="15"/>
                  </a:cubicBezTo>
                  <a:cubicBezTo>
                    <a:pt x="1106" y="0"/>
                    <a:pt x="1061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210400" y="4497450"/>
              <a:ext cx="36250" cy="53650"/>
            </a:xfrm>
            <a:custGeom>
              <a:avLst/>
              <a:gdLst/>
              <a:ahLst/>
              <a:cxnLst/>
              <a:rect l="l" t="t" r="r" b="b"/>
              <a:pathLst>
                <a:path w="1450" h="2146" extrusionOk="0">
                  <a:moveTo>
                    <a:pt x="882" y="0"/>
                  </a:moveTo>
                  <a:cubicBezTo>
                    <a:pt x="643" y="0"/>
                    <a:pt x="434" y="165"/>
                    <a:pt x="389" y="389"/>
                  </a:cubicBezTo>
                  <a:cubicBezTo>
                    <a:pt x="329" y="583"/>
                    <a:pt x="285" y="762"/>
                    <a:pt x="240" y="956"/>
                  </a:cubicBezTo>
                  <a:lnTo>
                    <a:pt x="240" y="971"/>
                  </a:lnTo>
                  <a:lnTo>
                    <a:pt x="225" y="986"/>
                  </a:lnTo>
                  <a:cubicBezTo>
                    <a:pt x="195" y="1031"/>
                    <a:pt x="180" y="1076"/>
                    <a:pt x="150" y="1120"/>
                  </a:cubicBezTo>
                  <a:cubicBezTo>
                    <a:pt x="135" y="1150"/>
                    <a:pt x="90" y="1240"/>
                    <a:pt x="75" y="1300"/>
                  </a:cubicBezTo>
                  <a:cubicBezTo>
                    <a:pt x="16" y="1434"/>
                    <a:pt x="1" y="1583"/>
                    <a:pt x="46" y="1718"/>
                  </a:cubicBezTo>
                  <a:cubicBezTo>
                    <a:pt x="75" y="1793"/>
                    <a:pt x="120" y="1867"/>
                    <a:pt x="180" y="1927"/>
                  </a:cubicBezTo>
                  <a:cubicBezTo>
                    <a:pt x="280" y="2077"/>
                    <a:pt x="435" y="2146"/>
                    <a:pt x="590" y="2146"/>
                  </a:cubicBezTo>
                  <a:cubicBezTo>
                    <a:pt x="805" y="2146"/>
                    <a:pt x="1022" y="2012"/>
                    <a:pt x="1091" y="1778"/>
                  </a:cubicBezTo>
                  <a:cubicBezTo>
                    <a:pt x="1196" y="1404"/>
                    <a:pt x="1285" y="1031"/>
                    <a:pt x="1375" y="657"/>
                  </a:cubicBezTo>
                  <a:cubicBezTo>
                    <a:pt x="1450" y="374"/>
                    <a:pt x="1285" y="105"/>
                    <a:pt x="1016" y="15"/>
                  </a:cubicBezTo>
                  <a:cubicBezTo>
                    <a:pt x="972" y="0"/>
                    <a:pt x="927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270525" y="4492300"/>
              <a:ext cx="32125" cy="40575"/>
            </a:xfrm>
            <a:custGeom>
              <a:avLst/>
              <a:gdLst/>
              <a:ahLst/>
              <a:cxnLst/>
              <a:rect l="l" t="t" r="r" b="b"/>
              <a:pathLst>
                <a:path w="1285" h="1623" extrusionOk="0">
                  <a:moveTo>
                    <a:pt x="702" y="1"/>
                  </a:moveTo>
                  <a:cubicBezTo>
                    <a:pt x="635" y="1"/>
                    <a:pt x="568" y="20"/>
                    <a:pt x="508" y="57"/>
                  </a:cubicBezTo>
                  <a:lnTo>
                    <a:pt x="523" y="57"/>
                  </a:lnTo>
                  <a:cubicBezTo>
                    <a:pt x="493" y="72"/>
                    <a:pt x="463" y="87"/>
                    <a:pt x="449" y="117"/>
                  </a:cubicBezTo>
                  <a:cubicBezTo>
                    <a:pt x="419" y="147"/>
                    <a:pt x="389" y="176"/>
                    <a:pt x="374" y="206"/>
                  </a:cubicBezTo>
                  <a:lnTo>
                    <a:pt x="344" y="251"/>
                  </a:lnTo>
                  <a:cubicBezTo>
                    <a:pt x="329" y="281"/>
                    <a:pt x="314" y="311"/>
                    <a:pt x="299" y="341"/>
                  </a:cubicBezTo>
                  <a:cubicBezTo>
                    <a:pt x="284" y="385"/>
                    <a:pt x="254" y="445"/>
                    <a:pt x="225" y="505"/>
                  </a:cubicBezTo>
                  <a:lnTo>
                    <a:pt x="105" y="804"/>
                  </a:lnTo>
                  <a:cubicBezTo>
                    <a:pt x="45" y="923"/>
                    <a:pt x="30" y="1058"/>
                    <a:pt x="45" y="1177"/>
                  </a:cubicBezTo>
                  <a:lnTo>
                    <a:pt x="30" y="1207"/>
                  </a:lnTo>
                  <a:cubicBezTo>
                    <a:pt x="0" y="1297"/>
                    <a:pt x="15" y="1386"/>
                    <a:pt x="60" y="1461"/>
                  </a:cubicBezTo>
                  <a:cubicBezTo>
                    <a:pt x="121" y="1562"/>
                    <a:pt x="237" y="1622"/>
                    <a:pt x="352" y="1622"/>
                  </a:cubicBezTo>
                  <a:cubicBezTo>
                    <a:pt x="406" y="1622"/>
                    <a:pt x="460" y="1609"/>
                    <a:pt x="508" y="1580"/>
                  </a:cubicBezTo>
                  <a:cubicBezTo>
                    <a:pt x="553" y="1580"/>
                    <a:pt x="598" y="1565"/>
                    <a:pt x="628" y="1565"/>
                  </a:cubicBezTo>
                  <a:cubicBezTo>
                    <a:pt x="646" y="1568"/>
                    <a:pt x="665" y="1569"/>
                    <a:pt x="683" y="1569"/>
                  </a:cubicBezTo>
                  <a:cubicBezTo>
                    <a:pt x="769" y="1569"/>
                    <a:pt x="855" y="1543"/>
                    <a:pt x="941" y="1506"/>
                  </a:cubicBezTo>
                  <a:cubicBezTo>
                    <a:pt x="1031" y="1446"/>
                    <a:pt x="1106" y="1341"/>
                    <a:pt x="1151" y="1222"/>
                  </a:cubicBezTo>
                  <a:cubicBezTo>
                    <a:pt x="1180" y="1147"/>
                    <a:pt x="1210" y="1073"/>
                    <a:pt x="1225" y="998"/>
                  </a:cubicBezTo>
                  <a:cubicBezTo>
                    <a:pt x="1240" y="953"/>
                    <a:pt x="1255" y="908"/>
                    <a:pt x="1255" y="878"/>
                  </a:cubicBezTo>
                  <a:cubicBezTo>
                    <a:pt x="1285" y="759"/>
                    <a:pt x="1285" y="639"/>
                    <a:pt x="1255" y="520"/>
                  </a:cubicBezTo>
                  <a:cubicBezTo>
                    <a:pt x="1240" y="430"/>
                    <a:pt x="1180" y="326"/>
                    <a:pt x="1106" y="266"/>
                  </a:cubicBezTo>
                  <a:lnTo>
                    <a:pt x="1046" y="221"/>
                  </a:lnTo>
                  <a:lnTo>
                    <a:pt x="1046" y="206"/>
                  </a:lnTo>
                  <a:cubicBezTo>
                    <a:pt x="1001" y="147"/>
                    <a:pt x="956" y="102"/>
                    <a:pt x="897" y="57"/>
                  </a:cubicBezTo>
                  <a:cubicBezTo>
                    <a:pt x="837" y="20"/>
                    <a:pt x="770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47825" y="4495950"/>
              <a:ext cx="36225" cy="52200"/>
            </a:xfrm>
            <a:custGeom>
              <a:avLst/>
              <a:gdLst/>
              <a:ahLst/>
              <a:cxnLst/>
              <a:rect l="l" t="t" r="r" b="b"/>
              <a:pathLst>
                <a:path w="1449" h="2088" extrusionOk="0">
                  <a:moveTo>
                    <a:pt x="896" y="1"/>
                  </a:moveTo>
                  <a:cubicBezTo>
                    <a:pt x="807" y="1"/>
                    <a:pt x="717" y="30"/>
                    <a:pt x="627" y="75"/>
                  </a:cubicBezTo>
                  <a:lnTo>
                    <a:pt x="523" y="165"/>
                  </a:lnTo>
                  <a:cubicBezTo>
                    <a:pt x="448" y="225"/>
                    <a:pt x="403" y="314"/>
                    <a:pt x="374" y="404"/>
                  </a:cubicBezTo>
                  <a:cubicBezTo>
                    <a:pt x="329" y="538"/>
                    <a:pt x="269" y="673"/>
                    <a:pt x="224" y="792"/>
                  </a:cubicBezTo>
                  <a:cubicBezTo>
                    <a:pt x="150" y="941"/>
                    <a:pt x="105" y="1091"/>
                    <a:pt x="45" y="1240"/>
                  </a:cubicBezTo>
                  <a:cubicBezTo>
                    <a:pt x="0" y="1390"/>
                    <a:pt x="30" y="1539"/>
                    <a:pt x="120" y="1673"/>
                  </a:cubicBezTo>
                  <a:cubicBezTo>
                    <a:pt x="163" y="1924"/>
                    <a:pt x="382" y="2087"/>
                    <a:pt x="613" y="2087"/>
                  </a:cubicBezTo>
                  <a:cubicBezTo>
                    <a:pt x="699" y="2087"/>
                    <a:pt x="786" y="2065"/>
                    <a:pt x="866" y="2017"/>
                  </a:cubicBezTo>
                  <a:lnTo>
                    <a:pt x="971" y="1942"/>
                  </a:lnTo>
                  <a:cubicBezTo>
                    <a:pt x="1046" y="1882"/>
                    <a:pt x="1091" y="1808"/>
                    <a:pt x="1105" y="1718"/>
                  </a:cubicBezTo>
                  <a:lnTo>
                    <a:pt x="1105" y="1703"/>
                  </a:lnTo>
                  <a:cubicBezTo>
                    <a:pt x="1150" y="1599"/>
                    <a:pt x="1180" y="1494"/>
                    <a:pt x="1225" y="1390"/>
                  </a:cubicBezTo>
                  <a:cubicBezTo>
                    <a:pt x="1270" y="1255"/>
                    <a:pt x="1315" y="1121"/>
                    <a:pt x="1359" y="971"/>
                  </a:cubicBezTo>
                  <a:cubicBezTo>
                    <a:pt x="1374" y="912"/>
                    <a:pt x="1374" y="852"/>
                    <a:pt x="1374" y="792"/>
                  </a:cubicBezTo>
                  <a:lnTo>
                    <a:pt x="1419" y="688"/>
                  </a:lnTo>
                  <a:cubicBezTo>
                    <a:pt x="1449" y="553"/>
                    <a:pt x="1434" y="389"/>
                    <a:pt x="1359" y="269"/>
                  </a:cubicBezTo>
                  <a:cubicBezTo>
                    <a:pt x="1285" y="150"/>
                    <a:pt x="1180" y="60"/>
                    <a:pt x="1046" y="30"/>
                  </a:cubicBezTo>
                  <a:cubicBezTo>
                    <a:pt x="986" y="15"/>
                    <a:pt x="941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67500" y="4566900"/>
              <a:ext cx="34800" cy="45100"/>
            </a:xfrm>
            <a:custGeom>
              <a:avLst/>
              <a:gdLst/>
              <a:ahLst/>
              <a:cxnLst/>
              <a:rect l="l" t="t" r="r" b="b"/>
              <a:pathLst>
                <a:path w="1392" h="1804" extrusionOk="0">
                  <a:moveTo>
                    <a:pt x="868" y="0"/>
                  </a:moveTo>
                  <a:cubicBezTo>
                    <a:pt x="779" y="0"/>
                    <a:pt x="704" y="15"/>
                    <a:pt x="629" y="60"/>
                  </a:cubicBezTo>
                  <a:cubicBezTo>
                    <a:pt x="540" y="120"/>
                    <a:pt x="465" y="209"/>
                    <a:pt x="435" y="314"/>
                  </a:cubicBezTo>
                  <a:lnTo>
                    <a:pt x="420" y="344"/>
                  </a:lnTo>
                  <a:cubicBezTo>
                    <a:pt x="360" y="404"/>
                    <a:pt x="331" y="478"/>
                    <a:pt x="301" y="553"/>
                  </a:cubicBezTo>
                  <a:lnTo>
                    <a:pt x="286" y="628"/>
                  </a:lnTo>
                  <a:cubicBezTo>
                    <a:pt x="271" y="687"/>
                    <a:pt x="256" y="732"/>
                    <a:pt x="226" y="792"/>
                  </a:cubicBezTo>
                  <a:cubicBezTo>
                    <a:pt x="211" y="837"/>
                    <a:pt x="211" y="852"/>
                    <a:pt x="196" y="882"/>
                  </a:cubicBezTo>
                  <a:cubicBezTo>
                    <a:pt x="166" y="956"/>
                    <a:pt x="136" y="1046"/>
                    <a:pt x="107" y="1135"/>
                  </a:cubicBezTo>
                  <a:cubicBezTo>
                    <a:pt x="0" y="1507"/>
                    <a:pt x="302" y="1804"/>
                    <a:pt x="620" y="1804"/>
                  </a:cubicBezTo>
                  <a:cubicBezTo>
                    <a:pt x="749" y="1804"/>
                    <a:pt x="880" y="1755"/>
                    <a:pt x="988" y="1643"/>
                  </a:cubicBezTo>
                  <a:cubicBezTo>
                    <a:pt x="1047" y="1584"/>
                    <a:pt x="1092" y="1524"/>
                    <a:pt x="1122" y="1464"/>
                  </a:cubicBezTo>
                  <a:cubicBezTo>
                    <a:pt x="1152" y="1389"/>
                    <a:pt x="1182" y="1330"/>
                    <a:pt x="1212" y="1270"/>
                  </a:cubicBezTo>
                  <a:lnTo>
                    <a:pt x="1227" y="1225"/>
                  </a:lnTo>
                  <a:cubicBezTo>
                    <a:pt x="1257" y="1180"/>
                    <a:pt x="1286" y="1121"/>
                    <a:pt x="1301" y="1061"/>
                  </a:cubicBezTo>
                  <a:cubicBezTo>
                    <a:pt x="1331" y="986"/>
                    <a:pt x="1346" y="926"/>
                    <a:pt x="1361" y="852"/>
                  </a:cubicBezTo>
                  <a:cubicBezTo>
                    <a:pt x="1361" y="807"/>
                    <a:pt x="1376" y="762"/>
                    <a:pt x="1391" y="702"/>
                  </a:cubicBezTo>
                  <a:cubicBezTo>
                    <a:pt x="1376" y="613"/>
                    <a:pt x="1361" y="508"/>
                    <a:pt x="1316" y="433"/>
                  </a:cubicBezTo>
                  <a:cubicBezTo>
                    <a:pt x="1301" y="239"/>
                    <a:pt x="1167" y="75"/>
                    <a:pt x="988" y="15"/>
                  </a:cubicBezTo>
                  <a:cubicBezTo>
                    <a:pt x="943" y="15"/>
                    <a:pt x="89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85900" y="4422025"/>
              <a:ext cx="35500" cy="43625"/>
            </a:xfrm>
            <a:custGeom>
              <a:avLst/>
              <a:gdLst/>
              <a:ahLst/>
              <a:cxnLst/>
              <a:rect l="l" t="t" r="r" b="b"/>
              <a:pathLst>
                <a:path w="1420" h="1745" extrusionOk="0">
                  <a:moveTo>
                    <a:pt x="673" y="0"/>
                  </a:moveTo>
                  <a:cubicBezTo>
                    <a:pt x="568" y="30"/>
                    <a:pt x="494" y="75"/>
                    <a:pt x="419" y="150"/>
                  </a:cubicBezTo>
                  <a:cubicBezTo>
                    <a:pt x="344" y="209"/>
                    <a:pt x="284" y="299"/>
                    <a:pt x="225" y="389"/>
                  </a:cubicBezTo>
                  <a:cubicBezTo>
                    <a:pt x="165" y="493"/>
                    <a:pt x="105" y="613"/>
                    <a:pt x="60" y="732"/>
                  </a:cubicBezTo>
                  <a:cubicBezTo>
                    <a:pt x="45" y="822"/>
                    <a:pt x="31" y="911"/>
                    <a:pt x="16" y="1016"/>
                  </a:cubicBezTo>
                  <a:cubicBezTo>
                    <a:pt x="1" y="1135"/>
                    <a:pt x="31" y="1270"/>
                    <a:pt x="90" y="1389"/>
                  </a:cubicBezTo>
                  <a:cubicBezTo>
                    <a:pt x="184" y="1614"/>
                    <a:pt x="407" y="1745"/>
                    <a:pt x="630" y="1745"/>
                  </a:cubicBezTo>
                  <a:cubicBezTo>
                    <a:pt x="763" y="1745"/>
                    <a:pt x="896" y="1699"/>
                    <a:pt x="1001" y="1598"/>
                  </a:cubicBezTo>
                  <a:cubicBezTo>
                    <a:pt x="1046" y="1568"/>
                    <a:pt x="1091" y="1524"/>
                    <a:pt x="1121" y="1479"/>
                  </a:cubicBezTo>
                  <a:cubicBezTo>
                    <a:pt x="1181" y="1419"/>
                    <a:pt x="1225" y="1344"/>
                    <a:pt x="1270" y="1270"/>
                  </a:cubicBezTo>
                  <a:cubicBezTo>
                    <a:pt x="1330" y="1180"/>
                    <a:pt x="1375" y="1091"/>
                    <a:pt x="1390" y="986"/>
                  </a:cubicBezTo>
                  <a:cubicBezTo>
                    <a:pt x="1420" y="881"/>
                    <a:pt x="1420" y="777"/>
                    <a:pt x="1390" y="672"/>
                  </a:cubicBezTo>
                  <a:lnTo>
                    <a:pt x="1390" y="642"/>
                  </a:lnTo>
                  <a:cubicBezTo>
                    <a:pt x="1405" y="553"/>
                    <a:pt x="1405" y="478"/>
                    <a:pt x="1375" y="403"/>
                  </a:cubicBezTo>
                  <a:lnTo>
                    <a:pt x="1330" y="269"/>
                  </a:lnTo>
                  <a:cubicBezTo>
                    <a:pt x="1270" y="194"/>
                    <a:pt x="1210" y="120"/>
                    <a:pt x="1121" y="75"/>
                  </a:cubicBezTo>
                  <a:cubicBezTo>
                    <a:pt x="1031" y="15"/>
                    <a:pt x="927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31075" y="4475425"/>
              <a:ext cx="36625" cy="50800"/>
            </a:xfrm>
            <a:custGeom>
              <a:avLst/>
              <a:gdLst/>
              <a:ahLst/>
              <a:cxnLst/>
              <a:rect l="l" t="t" r="r" b="b"/>
              <a:pathLst>
                <a:path w="1465" h="2032" extrusionOk="0">
                  <a:moveTo>
                    <a:pt x="703" y="0"/>
                  </a:moveTo>
                  <a:cubicBezTo>
                    <a:pt x="613" y="0"/>
                    <a:pt x="539" y="30"/>
                    <a:pt x="479" y="60"/>
                  </a:cubicBezTo>
                  <a:cubicBezTo>
                    <a:pt x="374" y="120"/>
                    <a:pt x="300" y="224"/>
                    <a:pt x="270" y="329"/>
                  </a:cubicBezTo>
                  <a:cubicBezTo>
                    <a:pt x="225" y="478"/>
                    <a:pt x="180" y="627"/>
                    <a:pt x="150" y="762"/>
                  </a:cubicBezTo>
                  <a:cubicBezTo>
                    <a:pt x="105" y="911"/>
                    <a:pt x="76" y="1046"/>
                    <a:pt x="31" y="1195"/>
                  </a:cubicBezTo>
                  <a:lnTo>
                    <a:pt x="31" y="1255"/>
                  </a:lnTo>
                  <a:cubicBezTo>
                    <a:pt x="1" y="1359"/>
                    <a:pt x="1" y="1479"/>
                    <a:pt x="31" y="1583"/>
                  </a:cubicBezTo>
                  <a:cubicBezTo>
                    <a:pt x="46" y="1703"/>
                    <a:pt x="105" y="1792"/>
                    <a:pt x="195" y="1867"/>
                  </a:cubicBezTo>
                  <a:cubicBezTo>
                    <a:pt x="255" y="1942"/>
                    <a:pt x="329" y="1987"/>
                    <a:pt x="419" y="2016"/>
                  </a:cubicBezTo>
                  <a:lnTo>
                    <a:pt x="583" y="2031"/>
                  </a:lnTo>
                  <a:cubicBezTo>
                    <a:pt x="688" y="2031"/>
                    <a:pt x="792" y="2001"/>
                    <a:pt x="882" y="1942"/>
                  </a:cubicBezTo>
                  <a:cubicBezTo>
                    <a:pt x="942" y="1912"/>
                    <a:pt x="987" y="1882"/>
                    <a:pt x="1017" y="1822"/>
                  </a:cubicBezTo>
                  <a:cubicBezTo>
                    <a:pt x="1076" y="1762"/>
                    <a:pt x="1136" y="1673"/>
                    <a:pt x="1181" y="1583"/>
                  </a:cubicBezTo>
                  <a:cubicBezTo>
                    <a:pt x="1241" y="1449"/>
                    <a:pt x="1285" y="1314"/>
                    <a:pt x="1360" y="1180"/>
                  </a:cubicBezTo>
                  <a:cubicBezTo>
                    <a:pt x="1465" y="1001"/>
                    <a:pt x="1465" y="777"/>
                    <a:pt x="1360" y="612"/>
                  </a:cubicBezTo>
                  <a:cubicBezTo>
                    <a:pt x="1315" y="523"/>
                    <a:pt x="1241" y="448"/>
                    <a:pt x="1151" y="403"/>
                  </a:cubicBezTo>
                  <a:lnTo>
                    <a:pt x="1136" y="344"/>
                  </a:lnTo>
                  <a:cubicBezTo>
                    <a:pt x="1106" y="269"/>
                    <a:pt x="1076" y="194"/>
                    <a:pt x="1017" y="134"/>
                  </a:cubicBezTo>
                  <a:lnTo>
                    <a:pt x="927" y="75"/>
                  </a:lnTo>
                  <a:cubicBezTo>
                    <a:pt x="852" y="30"/>
                    <a:pt x="778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7325" y="4572775"/>
              <a:ext cx="30250" cy="36725"/>
            </a:xfrm>
            <a:custGeom>
              <a:avLst/>
              <a:gdLst/>
              <a:ahLst/>
              <a:cxnLst/>
              <a:rect l="l" t="t" r="r" b="b"/>
              <a:pathLst>
                <a:path w="1210" h="1469" extrusionOk="0">
                  <a:moveTo>
                    <a:pt x="750" y="0"/>
                  </a:moveTo>
                  <a:cubicBezTo>
                    <a:pt x="734" y="0"/>
                    <a:pt x="718" y="2"/>
                    <a:pt x="702" y="4"/>
                  </a:cubicBezTo>
                  <a:cubicBezTo>
                    <a:pt x="657" y="4"/>
                    <a:pt x="612" y="4"/>
                    <a:pt x="568" y="19"/>
                  </a:cubicBezTo>
                  <a:cubicBezTo>
                    <a:pt x="403" y="64"/>
                    <a:pt x="269" y="184"/>
                    <a:pt x="194" y="318"/>
                  </a:cubicBezTo>
                  <a:cubicBezTo>
                    <a:pt x="149" y="393"/>
                    <a:pt x="105" y="467"/>
                    <a:pt x="75" y="557"/>
                  </a:cubicBezTo>
                  <a:cubicBezTo>
                    <a:pt x="60" y="587"/>
                    <a:pt x="60" y="617"/>
                    <a:pt x="45" y="661"/>
                  </a:cubicBezTo>
                  <a:cubicBezTo>
                    <a:pt x="30" y="721"/>
                    <a:pt x="30" y="781"/>
                    <a:pt x="15" y="856"/>
                  </a:cubicBezTo>
                  <a:cubicBezTo>
                    <a:pt x="0" y="975"/>
                    <a:pt x="45" y="1095"/>
                    <a:pt x="105" y="1199"/>
                  </a:cubicBezTo>
                  <a:cubicBezTo>
                    <a:pt x="149" y="1274"/>
                    <a:pt x="224" y="1349"/>
                    <a:pt x="299" y="1393"/>
                  </a:cubicBezTo>
                  <a:cubicBezTo>
                    <a:pt x="387" y="1445"/>
                    <a:pt x="481" y="1468"/>
                    <a:pt x="572" y="1468"/>
                  </a:cubicBezTo>
                  <a:cubicBezTo>
                    <a:pt x="853" y="1468"/>
                    <a:pt x="1113" y="1249"/>
                    <a:pt x="1135" y="945"/>
                  </a:cubicBezTo>
                  <a:cubicBezTo>
                    <a:pt x="1135" y="900"/>
                    <a:pt x="1150" y="871"/>
                    <a:pt x="1150" y="826"/>
                  </a:cubicBezTo>
                  <a:cubicBezTo>
                    <a:pt x="1165" y="796"/>
                    <a:pt x="1180" y="766"/>
                    <a:pt x="1180" y="736"/>
                  </a:cubicBezTo>
                  <a:lnTo>
                    <a:pt x="1180" y="676"/>
                  </a:lnTo>
                  <a:cubicBezTo>
                    <a:pt x="1195" y="632"/>
                    <a:pt x="1195" y="572"/>
                    <a:pt x="1195" y="527"/>
                  </a:cubicBezTo>
                  <a:cubicBezTo>
                    <a:pt x="1210" y="333"/>
                    <a:pt x="1120" y="154"/>
                    <a:pt x="956" y="64"/>
                  </a:cubicBezTo>
                  <a:cubicBezTo>
                    <a:pt x="895" y="27"/>
                    <a:pt x="823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326000" y="4398125"/>
              <a:ext cx="42375" cy="62275"/>
            </a:xfrm>
            <a:custGeom>
              <a:avLst/>
              <a:gdLst/>
              <a:ahLst/>
              <a:cxnLst/>
              <a:rect l="l" t="t" r="r" b="b"/>
              <a:pathLst>
                <a:path w="1695" h="2491" extrusionOk="0">
                  <a:moveTo>
                    <a:pt x="1082" y="0"/>
                  </a:moveTo>
                  <a:cubicBezTo>
                    <a:pt x="963" y="0"/>
                    <a:pt x="858" y="15"/>
                    <a:pt x="769" y="75"/>
                  </a:cubicBezTo>
                  <a:lnTo>
                    <a:pt x="649" y="165"/>
                  </a:lnTo>
                  <a:cubicBezTo>
                    <a:pt x="574" y="239"/>
                    <a:pt x="515" y="329"/>
                    <a:pt x="485" y="433"/>
                  </a:cubicBezTo>
                  <a:cubicBezTo>
                    <a:pt x="455" y="523"/>
                    <a:pt x="425" y="613"/>
                    <a:pt x="395" y="717"/>
                  </a:cubicBezTo>
                  <a:lnTo>
                    <a:pt x="321" y="882"/>
                  </a:lnTo>
                  <a:cubicBezTo>
                    <a:pt x="261" y="1016"/>
                    <a:pt x="216" y="1150"/>
                    <a:pt x="186" y="1300"/>
                  </a:cubicBezTo>
                  <a:cubicBezTo>
                    <a:pt x="171" y="1374"/>
                    <a:pt x="171" y="1449"/>
                    <a:pt x="171" y="1539"/>
                  </a:cubicBezTo>
                  <a:cubicBezTo>
                    <a:pt x="156" y="1598"/>
                    <a:pt x="141" y="1658"/>
                    <a:pt x="126" y="1718"/>
                  </a:cubicBezTo>
                  <a:cubicBezTo>
                    <a:pt x="1" y="2185"/>
                    <a:pt x="372" y="2490"/>
                    <a:pt x="733" y="2490"/>
                  </a:cubicBezTo>
                  <a:cubicBezTo>
                    <a:pt x="973" y="2490"/>
                    <a:pt x="1208" y="2356"/>
                    <a:pt x="1291" y="2047"/>
                  </a:cubicBezTo>
                  <a:cubicBezTo>
                    <a:pt x="1336" y="1882"/>
                    <a:pt x="1381" y="1718"/>
                    <a:pt x="1426" y="1554"/>
                  </a:cubicBezTo>
                  <a:cubicBezTo>
                    <a:pt x="1456" y="1479"/>
                    <a:pt x="1486" y="1404"/>
                    <a:pt x="1530" y="1345"/>
                  </a:cubicBezTo>
                  <a:cubicBezTo>
                    <a:pt x="1545" y="1300"/>
                    <a:pt x="1575" y="1255"/>
                    <a:pt x="1590" y="1195"/>
                  </a:cubicBezTo>
                  <a:cubicBezTo>
                    <a:pt x="1605" y="1150"/>
                    <a:pt x="1605" y="1091"/>
                    <a:pt x="1620" y="1031"/>
                  </a:cubicBezTo>
                  <a:cubicBezTo>
                    <a:pt x="1620" y="1001"/>
                    <a:pt x="1620" y="971"/>
                    <a:pt x="1620" y="956"/>
                  </a:cubicBezTo>
                  <a:lnTo>
                    <a:pt x="1635" y="911"/>
                  </a:lnTo>
                  <a:cubicBezTo>
                    <a:pt x="1635" y="882"/>
                    <a:pt x="1650" y="852"/>
                    <a:pt x="1665" y="822"/>
                  </a:cubicBezTo>
                  <a:cubicBezTo>
                    <a:pt x="1695" y="702"/>
                    <a:pt x="1695" y="568"/>
                    <a:pt x="1665" y="448"/>
                  </a:cubicBezTo>
                  <a:cubicBezTo>
                    <a:pt x="1590" y="180"/>
                    <a:pt x="1351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2508901" y="60099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668705" y="-332515"/>
            <a:ext cx="647809" cy="759199"/>
            <a:chOff x="668705" y="-332515"/>
            <a:chExt cx="647809" cy="759199"/>
          </a:xfrm>
        </p:grpSpPr>
        <p:sp>
          <p:nvSpPr>
            <p:cNvPr id="51" name="Google Shape;51;p2"/>
            <p:cNvSpPr/>
            <p:nvPr/>
          </p:nvSpPr>
          <p:spPr>
            <a:xfrm rot="-6902914" flipH="1">
              <a:off x="670295" y="-159815"/>
              <a:ext cx="644629" cy="413800"/>
            </a:xfrm>
            <a:custGeom>
              <a:avLst/>
              <a:gdLst/>
              <a:ahLst/>
              <a:cxnLst/>
              <a:rect l="l" t="t" r="r" b="b"/>
              <a:pathLst>
                <a:path w="22911" h="14707" extrusionOk="0">
                  <a:moveTo>
                    <a:pt x="8647" y="0"/>
                  </a:moveTo>
                  <a:cubicBezTo>
                    <a:pt x="7332" y="0"/>
                    <a:pt x="5995" y="211"/>
                    <a:pt x="4676" y="654"/>
                  </a:cubicBezTo>
                  <a:lnTo>
                    <a:pt x="4362" y="773"/>
                  </a:lnTo>
                  <a:cubicBezTo>
                    <a:pt x="2256" y="1535"/>
                    <a:pt x="285" y="3148"/>
                    <a:pt x="165" y="5508"/>
                  </a:cubicBezTo>
                  <a:cubicBezTo>
                    <a:pt x="1" y="8629"/>
                    <a:pt x="3660" y="11273"/>
                    <a:pt x="5960" y="12647"/>
                  </a:cubicBezTo>
                  <a:cubicBezTo>
                    <a:pt x="7827" y="13749"/>
                    <a:pt x="11593" y="14707"/>
                    <a:pt x="14931" y="14707"/>
                  </a:cubicBezTo>
                  <a:cubicBezTo>
                    <a:pt x="19286" y="14707"/>
                    <a:pt x="22910" y="13075"/>
                    <a:pt x="20627" y="8002"/>
                  </a:cubicBezTo>
                  <a:lnTo>
                    <a:pt x="20627" y="7987"/>
                  </a:lnTo>
                  <a:cubicBezTo>
                    <a:pt x="18390" y="3074"/>
                    <a:pt x="13675" y="0"/>
                    <a:pt x="8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-6903028" flipH="1">
              <a:off x="761154" y="-123742"/>
              <a:ext cx="462799" cy="316176"/>
              <a:chOff x="-41872" y="1239740"/>
              <a:chExt cx="462817" cy="316189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42327" y="1417096"/>
                <a:ext cx="39955" cy="20118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715" extrusionOk="0">
                    <a:moveTo>
                      <a:pt x="735" y="0"/>
                    </a:moveTo>
                    <a:cubicBezTo>
                      <a:pt x="623" y="0"/>
                      <a:pt x="511" y="24"/>
                      <a:pt x="403" y="72"/>
                    </a:cubicBezTo>
                    <a:cubicBezTo>
                      <a:pt x="209" y="146"/>
                      <a:pt x="0" y="370"/>
                      <a:pt x="209" y="550"/>
                    </a:cubicBezTo>
                    <a:cubicBezTo>
                      <a:pt x="357" y="661"/>
                      <a:pt x="534" y="714"/>
                      <a:pt x="707" y="714"/>
                    </a:cubicBezTo>
                    <a:cubicBezTo>
                      <a:pt x="814" y="714"/>
                      <a:pt x="919" y="694"/>
                      <a:pt x="1016" y="654"/>
                    </a:cubicBezTo>
                    <a:cubicBezTo>
                      <a:pt x="1210" y="580"/>
                      <a:pt x="1419" y="355"/>
                      <a:pt x="1210" y="161"/>
                    </a:cubicBezTo>
                    <a:cubicBezTo>
                      <a:pt x="1067" y="54"/>
                      <a:pt x="902" y="0"/>
                      <a:pt x="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01133" y="1449286"/>
                <a:ext cx="35144" cy="18852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70" extrusionOk="0">
                    <a:moveTo>
                      <a:pt x="786" y="1"/>
                    </a:moveTo>
                    <a:cubicBezTo>
                      <a:pt x="641" y="1"/>
                      <a:pt x="493" y="28"/>
                      <a:pt x="419" y="63"/>
                    </a:cubicBezTo>
                    <a:cubicBezTo>
                      <a:pt x="374" y="108"/>
                      <a:pt x="314" y="123"/>
                      <a:pt x="269" y="152"/>
                    </a:cubicBezTo>
                    <a:cubicBezTo>
                      <a:pt x="0" y="302"/>
                      <a:pt x="165" y="571"/>
                      <a:pt x="389" y="630"/>
                    </a:cubicBezTo>
                    <a:cubicBezTo>
                      <a:pt x="456" y="654"/>
                      <a:pt x="548" y="669"/>
                      <a:pt x="645" y="669"/>
                    </a:cubicBezTo>
                    <a:cubicBezTo>
                      <a:pt x="849" y="669"/>
                      <a:pt x="1075" y="604"/>
                      <a:pt x="1136" y="421"/>
                    </a:cubicBezTo>
                    <a:cubicBezTo>
                      <a:pt x="1136" y="376"/>
                      <a:pt x="1150" y="347"/>
                      <a:pt x="1165" y="302"/>
                    </a:cubicBezTo>
                    <a:cubicBezTo>
                      <a:pt x="1248" y="72"/>
                      <a:pt x="1020" y="1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92298" y="1415745"/>
                <a:ext cx="27772" cy="16151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4" extrusionOk="0">
                    <a:moveTo>
                      <a:pt x="449" y="0"/>
                    </a:moveTo>
                    <a:cubicBezTo>
                      <a:pt x="359" y="0"/>
                      <a:pt x="270" y="30"/>
                      <a:pt x="180" y="60"/>
                    </a:cubicBezTo>
                    <a:cubicBezTo>
                      <a:pt x="75" y="105"/>
                      <a:pt x="1" y="179"/>
                      <a:pt x="16" y="284"/>
                    </a:cubicBezTo>
                    <a:cubicBezTo>
                      <a:pt x="31" y="299"/>
                      <a:pt x="31" y="329"/>
                      <a:pt x="46" y="344"/>
                    </a:cubicBezTo>
                    <a:lnTo>
                      <a:pt x="46" y="359"/>
                    </a:lnTo>
                    <a:cubicBezTo>
                      <a:pt x="149" y="497"/>
                      <a:pt x="307" y="573"/>
                      <a:pt x="469" y="573"/>
                    </a:cubicBezTo>
                    <a:cubicBezTo>
                      <a:pt x="517" y="573"/>
                      <a:pt x="565" y="566"/>
                      <a:pt x="613" y="553"/>
                    </a:cubicBezTo>
                    <a:lnTo>
                      <a:pt x="643" y="553"/>
                    </a:lnTo>
                    <a:cubicBezTo>
                      <a:pt x="703" y="538"/>
                      <a:pt x="748" y="523"/>
                      <a:pt x="792" y="493"/>
                    </a:cubicBezTo>
                    <a:cubicBezTo>
                      <a:pt x="837" y="463"/>
                      <a:pt x="897" y="418"/>
                      <a:pt x="912" y="359"/>
                    </a:cubicBezTo>
                    <a:cubicBezTo>
                      <a:pt x="987" y="209"/>
                      <a:pt x="852" y="105"/>
                      <a:pt x="733" y="45"/>
                    </a:cubicBezTo>
                    <a:lnTo>
                      <a:pt x="703" y="30"/>
                    </a:lnTo>
                    <a:lnTo>
                      <a:pt x="673" y="15"/>
                    </a:lnTo>
                    <a:cubicBezTo>
                      <a:pt x="658" y="15"/>
                      <a:pt x="628" y="15"/>
                      <a:pt x="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85182" y="1480829"/>
                <a:ext cx="35763" cy="205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730" extrusionOk="0">
                    <a:moveTo>
                      <a:pt x="755" y="1"/>
                    </a:moveTo>
                    <a:cubicBezTo>
                      <a:pt x="689" y="1"/>
                      <a:pt x="628" y="7"/>
                      <a:pt x="583" y="17"/>
                    </a:cubicBezTo>
                    <a:cubicBezTo>
                      <a:pt x="314" y="62"/>
                      <a:pt x="1" y="376"/>
                      <a:pt x="359" y="555"/>
                    </a:cubicBezTo>
                    <a:cubicBezTo>
                      <a:pt x="521" y="642"/>
                      <a:pt x="632" y="730"/>
                      <a:pt x="795" y="730"/>
                    </a:cubicBezTo>
                    <a:cubicBezTo>
                      <a:pt x="826" y="730"/>
                      <a:pt x="860" y="727"/>
                      <a:pt x="897" y="719"/>
                    </a:cubicBezTo>
                    <a:cubicBezTo>
                      <a:pt x="1106" y="689"/>
                      <a:pt x="1255" y="510"/>
                      <a:pt x="1270" y="301"/>
                    </a:cubicBezTo>
                    <a:cubicBezTo>
                      <a:pt x="1270" y="71"/>
                      <a:pt x="978" y="1"/>
                      <a:pt x="7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85150" y="1527623"/>
                <a:ext cx="47102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06" extrusionOk="0">
                    <a:moveTo>
                      <a:pt x="874" y="1"/>
                    </a:moveTo>
                    <a:cubicBezTo>
                      <a:pt x="503" y="1"/>
                      <a:pt x="107" y="149"/>
                      <a:pt x="31" y="520"/>
                    </a:cubicBezTo>
                    <a:lnTo>
                      <a:pt x="31" y="550"/>
                    </a:lnTo>
                    <a:cubicBezTo>
                      <a:pt x="1" y="759"/>
                      <a:pt x="300" y="908"/>
                      <a:pt x="434" y="953"/>
                    </a:cubicBezTo>
                    <a:cubicBezTo>
                      <a:pt x="557" y="987"/>
                      <a:pt x="680" y="1006"/>
                      <a:pt x="802" y="1006"/>
                    </a:cubicBezTo>
                    <a:cubicBezTo>
                      <a:pt x="946" y="1006"/>
                      <a:pt x="1088" y="980"/>
                      <a:pt x="1226" y="923"/>
                    </a:cubicBezTo>
                    <a:lnTo>
                      <a:pt x="1270" y="908"/>
                    </a:lnTo>
                    <a:cubicBezTo>
                      <a:pt x="1450" y="819"/>
                      <a:pt x="1674" y="684"/>
                      <a:pt x="1674" y="460"/>
                    </a:cubicBezTo>
                    <a:cubicBezTo>
                      <a:pt x="1674" y="236"/>
                      <a:pt x="1435" y="117"/>
                      <a:pt x="1255" y="57"/>
                    </a:cubicBezTo>
                    <a:cubicBezTo>
                      <a:pt x="1143" y="21"/>
                      <a:pt x="1010" y="1"/>
                      <a:pt x="8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5921" y="1501792"/>
                <a:ext cx="26618" cy="1556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53" extrusionOk="0">
                    <a:moveTo>
                      <a:pt x="582" y="0"/>
                    </a:moveTo>
                    <a:cubicBezTo>
                      <a:pt x="495" y="0"/>
                      <a:pt x="414" y="14"/>
                      <a:pt x="374" y="34"/>
                    </a:cubicBezTo>
                    <a:lnTo>
                      <a:pt x="269" y="79"/>
                    </a:lnTo>
                    <a:cubicBezTo>
                      <a:pt x="15" y="183"/>
                      <a:pt x="0" y="437"/>
                      <a:pt x="284" y="527"/>
                    </a:cubicBezTo>
                    <a:cubicBezTo>
                      <a:pt x="340" y="543"/>
                      <a:pt x="409" y="552"/>
                      <a:pt x="480" y="552"/>
                    </a:cubicBezTo>
                    <a:cubicBezTo>
                      <a:pt x="675" y="552"/>
                      <a:pt x="889" y="481"/>
                      <a:pt x="911" y="273"/>
                    </a:cubicBezTo>
                    <a:lnTo>
                      <a:pt x="926" y="198"/>
                    </a:lnTo>
                    <a:cubicBezTo>
                      <a:pt x="946" y="50"/>
                      <a:pt x="751" y="0"/>
                      <a:pt x="5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13227" y="1291965"/>
                <a:ext cx="28194" cy="1432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09" extrusionOk="0">
                    <a:moveTo>
                      <a:pt x="517" y="1"/>
                    </a:moveTo>
                    <a:cubicBezTo>
                      <a:pt x="440" y="1"/>
                      <a:pt x="361" y="18"/>
                      <a:pt x="284" y="53"/>
                    </a:cubicBezTo>
                    <a:cubicBezTo>
                      <a:pt x="150" y="98"/>
                      <a:pt x="0" y="262"/>
                      <a:pt x="150" y="396"/>
                    </a:cubicBezTo>
                    <a:cubicBezTo>
                      <a:pt x="249" y="469"/>
                      <a:pt x="365" y="508"/>
                      <a:pt x="484" y="508"/>
                    </a:cubicBezTo>
                    <a:cubicBezTo>
                      <a:pt x="562" y="508"/>
                      <a:pt x="641" y="492"/>
                      <a:pt x="717" y="456"/>
                    </a:cubicBezTo>
                    <a:cubicBezTo>
                      <a:pt x="867" y="411"/>
                      <a:pt x="1001" y="247"/>
                      <a:pt x="852" y="113"/>
                    </a:cubicBezTo>
                    <a:cubicBezTo>
                      <a:pt x="752" y="40"/>
                      <a:pt x="636" y="1"/>
                      <a:pt x="5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41872" y="1331330"/>
                <a:ext cx="31204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781" extrusionOk="0">
                    <a:moveTo>
                      <a:pt x="578" y="0"/>
                    </a:moveTo>
                    <a:cubicBezTo>
                      <a:pt x="293" y="0"/>
                      <a:pt x="1" y="126"/>
                      <a:pt x="33" y="342"/>
                    </a:cubicBezTo>
                    <a:cubicBezTo>
                      <a:pt x="33" y="491"/>
                      <a:pt x="107" y="610"/>
                      <a:pt x="242" y="685"/>
                    </a:cubicBezTo>
                    <a:cubicBezTo>
                      <a:pt x="345" y="747"/>
                      <a:pt x="469" y="780"/>
                      <a:pt x="596" y="780"/>
                    </a:cubicBezTo>
                    <a:cubicBezTo>
                      <a:pt x="652" y="780"/>
                      <a:pt x="709" y="774"/>
                      <a:pt x="765" y="760"/>
                    </a:cubicBezTo>
                    <a:cubicBezTo>
                      <a:pt x="884" y="760"/>
                      <a:pt x="989" y="685"/>
                      <a:pt x="1048" y="581"/>
                    </a:cubicBezTo>
                    <a:cubicBezTo>
                      <a:pt x="1093" y="491"/>
                      <a:pt x="1108" y="401"/>
                      <a:pt x="1093" y="312"/>
                    </a:cubicBezTo>
                    <a:cubicBezTo>
                      <a:pt x="1072" y="96"/>
                      <a:pt x="828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3674" y="1336873"/>
                <a:ext cx="34497" cy="19274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85" extrusionOk="0">
                    <a:moveTo>
                      <a:pt x="758" y="0"/>
                    </a:moveTo>
                    <a:cubicBezTo>
                      <a:pt x="561" y="0"/>
                      <a:pt x="355" y="59"/>
                      <a:pt x="255" y="160"/>
                    </a:cubicBezTo>
                    <a:cubicBezTo>
                      <a:pt x="120" y="204"/>
                      <a:pt x="1" y="279"/>
                      <a:pt x="16" y="413"/>
                    </a:cubicBezTo>
                    <a:cubicBezTo>
                      <a:pt x="16" y="638"/>
                      <a:pt x="329" y="682"/>
                      <a:pt x="494" y="682"/>
                    </a:cubicBezTo>
                    <a:cubicBezTo>
                      <a:pt x="516" y="684"/>
                      <a:pt x="540" y="684"/>
                      <a:pt x="566" y="684"/>
                    </a:cubicBezTo>
                    <a:cubicBezTo>
                      <a:pt x="829" y="684"/>
                      <a:pt x="1225" y="607"/>
                      <a:pt x="1225" y="294"/>
                    </a:cubicBezTo>
                    <a:cubicBezTo>
                      <a:pt x="1225" y="88"/>
                      <a:pt x="999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2341" y="1239740"/>
                <a:ext cx="19527" cy="869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309" extrusionOk="0">
                    <a:moveTo>
                      <a:pt x="462" y="1"/>
                    </a:moveTo>
                    <a:cubicBezTo>
                      <a:pt x="351" y="1"/>
                      <a:pt x="242" y="34"/>
                      <a:pt x="141" y="102"/>
                    </a:cubicBezTo>
                    <a:cubicBezTo>
                      <a:pt x="1" y="192"/>
                      <a:pt x="162" y="309"/>
                      <a:pt x="320" y="309"/>
                    </a:cubicBezTo>
                    <a:cubicBezTo>
                      <a:pt x="398" y="309"/>
                      <a:pt x="475" y="280"/>
                      <a:pt x="514" y="206"/>
                    </a:cubicBezTo>
                    <a:cubicBezTo>
                      <a:pt x="529" y="161"/>
                      <a:pt x="484" y="191"/>
                      <a:pt x="574" y="161"/>
                    </a:cubicBezTo>
                    <a:cubicBezTo>
                      <a:pt x="693" y="146"/>
                      <a:pt x="693" y="27"/>
                      <a:pt x="574" y="12"/>
                    </a:cubicBezTo>
                    <a:cubicBezTo>
                      <a:pt x="537" y="5"/>
                      <a:pt x="499" y="1"/>
                      <a:pt x="4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8464" y="1448498"/>
                <a:ext cx="32808" cy="1938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689" extrusionOk="0">
                    <a:moveTo>
                      <a:pt x="586" y="1"/>
                    </a:moveTo>
                    <a:cubicBezTo>
                      <a:pt x="487" y="1"/>
                      <a:pt x="389" y="20"/>
                      <a:pt x="300" y="61"/>
                    </a:cubicBezTo>
                    <a:cubicBezTo>
                      <a:pt x="165" y="106"/>
                      <a:pt x="1" y="240"/>
                      <a:pt x="76" y="404"/>
                    </a:cubicBezTo>
                    <a:cubicBezTo>
                      <a:pt x="105" y="479"/>
                      <a:pt x="165" y="539"/>
                      <a:pt x="240" y="584"/>
                    </a:cubicBezTo>
                    <a:cubicBezTo>
                      <a:pt x="270" y="614"/>
                      <a:pt x="329" y="629"/>
                      <a:pt x="374" y="643"/>
                    </a:cubicBezTo>
                    <a:cubicBezTo>
                      <a:pt x="327" y="630"/>
                      <a:pt x="304" y="623"/>
                      <a:pt x="304" y="623"/>
                    </a:cubicBezTo>
                    <a:lnTo>
                      <a:pt x="304" y="623"/>
                    </a:lnTo>
                    <a:cubicBezTo>
                      <a:pt x="304" y="623"/>
                      <a:pt x="338" y="634"/>
                      <a:pt x="404" y="658"/>
                    </a:cubicBezTo>
                    <a:cubicBezTo>
                      <a:pt x="471" y="679"/>
                      <a:pt x="541" y="689"/>
                      <a:pt x="612" y="689"/>
                    </a:cubicBezTo>
                    <a:cubicBezTo>
                      <a:pt x="747" y="689"/>
                      <a:pt x="884" y="652"/>
                      <a:pt x="1002" y="584"/>
                    </a:cubicBezTo>
                    <a:cubicBezTo>
                      <a:pt x="1106" y="494"/>
                      <a:pt x="1166" y="404"/>
                      <a:pt x="1121" y="270"/>
                    </a:cubicBezTo>
                    <a:cubicBezTo>
                      <a:pt x="1076" y="180"/>
                      <a:pt x="1017" y="121"/>
                      <a:pt x="927" y="76"/>
                    </a:cubicBezTo>
                    <a:cubicBezTo>
                      <a:pt x="822" y="27"/>
                      <a:pt x="704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7720" y="1485922"/>
                <a:ext cx="30698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51" extrusionOk="0">
                    <a:moveTo>
                      <a:pt x="493" y="1"/>
                    </a:moveTo>
                    <a:cubicBezTo>
                      <a:pt x="344" y="1"/>
                      <a:pt x="194" y="45"/>
                      <a:pt x="120" y="150"/>
                    </a:cubicBezTo>
                    <a:cubicBezTo>
                      <a:pt x="120" y="165"/>
                      <a:pt x="105" y="180"/>
                      <a:pt x="90" y="195"/>
                    </a:cubicBezTo>
                    <a:cubicBezTo>
                      <a:pt x="45" y="254"/>
                      <a:pt x="0" y="344"/>
                      <a:pt x="45" y="419"/>
                    </a:cubicBezTo>
                    <a:cubicBezTo>
                      <a:pt x="149" y="553"/>
                      <a:pt x="284" y="628"/>
                      <a:pt x="448" y="643"/>
                    </a:cubicBezTo>
                    <a:cubicBezTo>
                      <a:pt x="479" y="648"/>
                      <a:pt x="513" y="650"/>
                      <a:pt x="549" y="650"/>
                    </a:cubicBezTo>
                    <a:cubicBezTo>
                      <a:pt x="737" y="650"/>
                      <a:pt x="968" y="582"/>
                      <a:pt x="1031" y="419"/>
                    </a:cubicBezTo>
                    <a:lnTo>
                      <a:pt x="1031" y="404"/>
                    </a:lnTo>
                    <a:cubicBezTo>
                      <a:pt x="1090" y="284"/>
                      <a:pt x="1001" y="210"/>
                      <a:pt x="911" y="150"/>
                    </a:cubicBezTo>
                    <a:lnTo>
                      <a:pt x="896" y="150"/>
                    </a:lnTo>
                    <a:cubicBezTo>
                      <a:pt x="896" y="150"/>
                      <a:pt x="881" y="135"/>
                      <a:pt x="866" y="120"/>
                    </a:cubicBezTo>
                    <a:cubicBezTo>
                      <a:pt x="792" y="45"/>
                      <a:pt x="642" y="1"/>
                      <a:pt x="4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32616" y="1287069"/>
                <a:ext cx="27350" cy="18064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42" extrusionOk="0">
                    <a:moveTo>
                      <a:pt x="533" y="1"/>
                    </a:moveTo>
                    <a:cubicBezTo>
                      <a:pt x="373" y="1"/>
                      <a:pt x="204" y="60"/>
                      <a:pt x="120" y="152"/>
                    </a:cubicBezTo>
                    <a:lnTo>
                      <a:pt x="90" y="182"/>
                    </a:lnTo>
                    <a:cubicBezTo>
                      <a:pt x="1" y="272"/>
                      <a:pt x="1" y="391"/>
                      <a:pt x="90" y="466"/>
                    </a:cubicBezTo>
                    <a:cubicBezTo>
                      <a:pt x="83" y="462"/>
                      <a:pt x="78" y="460"/>
                      <a:pt x="76" y="460"/>
                    </a:cubicBezTo>
                    <a:cubicBezTo>
                      <a:pt x="70" y="460"/>
                      <a:pt x="87" y="477"/>
                      <a:pt x="120" y="511"/>
                    </a:cubicBezTo>
                    <a:lnTo>
                      <a:pt x="195" y="570"/>
                    </a:lnTo>
                    <a:cubicBezTo>
                      <a:pt x="210" y="570"/>
                      <a:pt x="240" y="585"/>
                      <a:pt x="255" y="600"/>
                    </a:cubicBezTo>
                    <a:cubicBezTo>
                      <a:pt x="322" y="627"/>
                      <a:pt x="392" y="642"/>
                      <a:pt x="461" y="642"/>
                    </a:cubicBezTo>
                    <a:cubicBezTo>
                      <a:pt x="531" y="642"/>
                      <a:pt x="600" y="627"/>
                      <a:pt x="663" y="594"/>
                    </a:cubicBezTo>
                    <a:lnTo>
                      <a:pt x="663" y="594"/>
                    </a:lnTo>
                    <a:cubicBezTo>
                      <a:pt x="701" y="579"/>
                      <a:pt x="739" y="560"/>
                      <a:pt x="778" y="541"/>
                    </a:cubicBezTo>
                    <a:cubicBezTo>
                      <a:pt x="822" y="511"/>
                      <a:pt x="852" y="481"/>
                      <a:pt x="882" y="436"/>
                    </a:cubicBezTo>
                    <a:cubicBezTo>
                      <a:pt x="972" y="346"/>
                      <a:pt x="927" y="242"/>
                      <a:pt x="882" y="152"/>
                    </a:cubicBezTo>
                    <a:lnTo>
                      <a:pt x="852" y="122"/>
                    </a:lnTo>
                    <a:cubicBezTo>
                      <a:pt x="780" y="37"/>
                      <a:pt x="659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97331" y="1344640"/>
                <a:ext cx="30698" cy="1665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92" extrusionOk="0">
                    <a:moveTo>
                      <a:pt x="656" y="1"/>
                    </a:moveTo>
                    <a:cubicBezTo>
                      <a:pt x="597" y="1"/>
                      <a:pt x="544" y="7"/>
                      <a:pt x="508" y="18"/>
                    </a:cubicBezTo>
                    <a:cubicBezTo>
                      <a:pt x="284" y="63"/>
                      <a:pt x="0" y="317"/>
                      <a:pt x="314" y="481"/>
                    </a:cubicBezTo>
                    <a:cubicBezTo>
                      <a:pt x="374" y="511"/>
                      <a:pt x="433" y="541"/>
                      <a:pt x="508" y="571"/>
                    </a:cubicBezTo>
                    <a:cubicBezTo>
                      <a:pt x="550" y="581"/>
                      <a:pt x="593" y="592"/>
                      <a:pt x="635" y="592"/>
                    </a:cubicBezTo>
                    <a:cubicBezTo>
                      <a:pt x="652" y="592"/>
                      <a:pt x="670" y="590"/>
                      <a:pt x="687" y="586"/>
                    </a:cubicBezTo>
                    <a:lnTo>
                      <a:pt x="792" y="586"/>
                    </a:lnTo>
                    <a:cubicBezTo>
                      <a:pt x="956" y="556"/>
                      <a:pt x="1076" y="421"/>
                      <a:pt x="1091" y="257"/>
                    </a:cubicBezTo>
                    <a:cubicBezTo>
                      <a:pt x="1091" y="64"/>
                      <a:pt x="841" y="1"/>
                      <a:pt x="6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2"/>
          <p:cNvGrpSpPr/>
          <p:nvPr/>
        </p:nvGrpSpPr>
        <p:grpSpPr>
          <a:xfrm>
            <a:off x="2915463" y="-641161"/>
            <a:ext cx="1865432" cy="1288549"/>
            <a:chOff x="2915463" y="-641161"/>
            <a:chExt cx="1865432" cy="1288549"/>
          </a:xfrm>
        </p:grpSpPr>
        <p:sp>
          <p:nvSpPr>
            <p:cNvPr id="68" name="Google Shape;68;p2"/>
            <p:cNvSpPr/>
            <p:nvPr/>
          </p:nvSpPr>
          <p:spPr>
            <a:xfrm rot="5397521">
              <a:off x="3209003" y="-924716"/>
              <a:ext cx="1278352" cy="1864511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2981470" y="-641161"/>
              <a:ext cx="1770377" cy="1256116"/>
              <a:chOff x="2981470" y="-641161"/>
              <a:chExt cx="1770377" cy="1256116"/>
            </a:xfrm>
          </p:grpSpPr>
          <p:sp>
            <p:nvSpPr>
              <p:cNvPr id="70" name="Google Shape;70;p2"/>
              <p:cNvSpPr/>
              <p:nvPr/>
            </p:nvSpPr>
            <p:spPr>
              <a:xfrm rot="9139885">
                <a:off x="3221477" y="233673"/>
                <a:ext cx="36225" cy="30574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9139885">
                <a:off x="3195933" y="303675"/>
                <a:ext cx="25865" cy="3158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9139885">
                <a:off x="3278563" y="353127"/>
                <a:ext cx="29197" cy="3767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9139885">
                <a:off x="3367732" y="466308"/>
                <a:ext cx="28255" cy="402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9139885">
                <a:off x="3287581" y="468651"/>
                <a:ext cx="26227" cy="2180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9139885">
                <a:off x="3224822" y="427149"/>
                <a:ext cx="32095" cy="2716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9139885">
                <a:off x="3311187" y="264538"/>
                <a:ext cx="38181" cy="3253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9139885">
                <a:off x="3375896" y="349446"/>
                <a:ext cx="27096" cy="3021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9139885">
                <a:off x="3447955" y="295216"/>
                <a:ext cx="23908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9139885">
                <a:off x="3451112" y="312764"/>
                <a:ext cx="72" cy="11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9139885">
                <a:off x="3361405" y="138048"/>
                <a:ext cx="50715" cy="6520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9139885">
                <a:off x="3270888" y="36143"/>
                <a:ext cx="33617" cy="4028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9139885">
                <a:off x="3221419" y="-6027"/>
                <a:ext cx="26517" cy="2847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9139885">
                <a:off x="3188175" y="106725"/>
                <a:ext cx="21662" cy="2934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9139885">
                <a:off x="3364222" y="4706"/>
                <a:ext cx="37601" cy="5129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9139885">
                <a:off x="3317212" y="-93390"/>
                <a:ext cx="34703" cy="37674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139885">
                <a:off x="3178175" y="-160810"/>
                <a:ext cx="29270" cy="3042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9139885">
                <a:off x="3075693" y="-13060"/>
                <a:ext cx="33617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9139885">
                <a:off x="3072137" y="241351"/>
                <a:ext cx="16301" cy="2274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9139885">
                <a:off x="3112858" y="145555"/>
                <a:ext cx="36877" cy="4289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9139885">
                <a:off x="2991468" y="40058"/>
                <a:ext cx="45498" cy="5426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9139885">
                <a:off x="3077489" y="371465"/>
                <a:ext cx="29559" cy="3586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9139885">
                <a:off x="2993404" y="280291"/>
                <a:ext cx="19996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9139885">
                <a:off x="4711018" y="-8409"/>
                <a:ext cx="32457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9139885">
                <a:off x="4703414" y="-145127"/>
                <a:ext cx="28038" cy="3368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9139885">
                <a:off x="4133717" y="576187"/>
                <a:ext cx="28110" cy="34196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9139885">
                <a:off x="4110285" y="13963"/>
                <a:ext cx="42311" cy="5006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9139885">
                <a:off x="4034295" y="96955"/>
                <a:ext cx="22822" cy="1840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9139885">
                <a:off x="3973124" y="-11698"/>
                <a:ext cx="27676" cy="3144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9139885">
                <a:off x="4054644" y="-19954"/>
                <a:ext cx="21518" cy="3122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9139885">
                <a:off x="4288251" y="-619981"/>
                <a:ext cx="27024" cy="3376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9139885">
                <a:off x="4196515" y="-559279"/>
                <a:ext cx="30356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9139885">
                <a:off x="3563421" y="-535027"/>
                <a:ext cx="22822" cy="3166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9139885">
                <a:off x="3310225" y="-595331"/>
                <a:ext cx="21735" cy="34848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9139885">
                <a:off x="3371820" y="-632147"/>
                <a:ext cx="48976" cy="4122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9139885">
                <a:off x="3126115" y="-547084"/>
                <a:ext cx="35211" cy="29704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9139885">
                <a:off x="3469102" y="-548072"/>
                <a:ext cx="27821" cy="22822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9139885">
                <a:off x="4519433" y="-420362"/>
                <a:ext cx="2716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9139885">
                <a:off x="4497171" y="-374713"/>
                <a:ext cx="31805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9139885">
                <a:off x="4410014" y="422397"/>
                <a:ext cx="31516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9139885">
                <a:off x="4347290" y="388134"/>
                <a:ext cx="28183" cy="3202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9139885">
                <a:off x="3683849" y="348986"/>
                <a:ext cx="29125" cy="3484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9139885">
                <a:off x="3763774" y="441250"/>
                <a:ext cx="27241" cy="3115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9139885">
                <a:off x="3746216" y="316026"/>
                <a:ext cx="31661" cy="3224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9139885">
                <a:off x="3659156" y="-52318"/>
                <a:ext cx="29052" cy="3463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9139885">
                <a:off x="3609931" y="-109362"/>
                <a:ext cx="25213" cy="218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9139885">
                <a:off x="3674601" y="-125044"/>
                <a:ext cx="25575" cy="2173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9139885">
                <a:off x="3652428" y="-245369"/>
                <a:ext cx="31298" cy="27241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9139885">
                <a:off x="3864381" y="-406272"/>
                <a:ext cx="24198" cy="2064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2"/>
          <p:cNvGrpSpPr/>
          <p:nvPr/>
        </p:nvGrpSpPr>
        <p:grpSpPr>
          <a:xfrm>
            <a:off x="8637821" y="4748331"/>
            <a:ext cx="644669" cy="549671"/>
            <a:chOff x="8423283" y="4560531"/>
            <a:chExt cx="644669" cy="549671"/>
          </a:xfrm>
        </p:grpSpPr>
        <p:sp>
          <p:nvSpPr>
            <p:cNvPr id="120" name="Google Shape;120;p2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4664178" y="3921171"/>
            <a:ext cx="1260389" cy="1177711"/>
            <a:chOff x="4156700" y="2830813"/>
            <a:chExt cx="1792872" cy="1675264"/>
          </a:xfrm>
        </p:grpSpPr>
        <p:sp>
          <p:nvSpPr>
            <p:cNvPr id="128" name="Google Shape;128;p2"/>
            <p:cNvSpPr/>
            <p:nvPr/>
          </p:nvSpPr>
          <p:spPr>
            <a:xfrm>
              <a:off x="4156700" y="2830813"/>
              <a:ext cx="1792872" cy="1675264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2"/>
            <p:cNvGrpSpPr/>
            <p:nvPr/>
          </p:nvGrpSpPr>
          <p:grpSpPr>
            <a:xfrm>
              <a:off x="4428462" y="3047736"/>
              <a:ext cx="1400238" cy="1419584"/>
              <a:chOff x="8485775" y="1890363"/>
              <a:chExt cx="693050" cy="702625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" name="Google Shape;223;p2"/>
          <p:cNvSpPr/>
          <p:nvPr/>
        </p:nvSpPr>
        <p:spPr>
          <a:xfrm>
            <a:off x="5856298" y="4638613"/>
            <a:ext cx="322154" cy="371887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"/>
          <p:cNvGrpSpPr/>
          <p:nvPr/>
        </p:nvGrpSpPr>
        <p:grpSpPr>
          <a:xfrm rot="1245638" flipH="1">
            <a:off x="4111422" y="4317072"/>
            <a:ext cx="455457" cy="632386"/>
            <a:chOff x="2651525" y="4197875"/>
            <a:chExt cx="304725" cy="423100"/>
          </a:xfrm>
        </p:grpSpPr>
        <p:sp>
          <p:nvSpPr>
            <p:cNvPr id="225" name="Google Shape;225;p2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"/>
          <p:cNvGrpSpPr/>
          <p:nvPr/>
        </p:nvGrpSpPr>
        <p:grpSpPr>
          <a:xfrm>
            <a:off x="713225" y="4502680"/>
            <a:ext cx="1159108" cy="1249716"/>
            <a:chOff x="-152400" y="4255480"/>
            <a:chExt cx="1159108" cy="1249716"/>
          </a:xfrm>
        </p:grpSpPr>
        <p:sp>
          <p:nvSpPr>
            <p:cNvPr id="239" name="Google Shape;239;p2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noFill/>
            <a:ln w="25025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noFill/>
            <a:ln w="20900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noFill/>
            <a:ln w="12325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"/>
          <p:cNvGrpSpPr/>
          <p:nvPr/>
        </p:nvGrpSpPr>
        <p:grpSpPr>
          <a:xfrm>
            <a:off x="637014" y="4502671"/>
            <a:ext cx="381967" cy="325625"/>
            <a:chOff x="8423283" y="4560531"/>
            <a:chExt cx="644669" cy="549671"/>
          </a:xfrm>
        </p:grpSpPr>
        <p:sp>
          <p:nvSpPr>
            <p:cNvPr id="244" name="Google Shape;244;p2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"/>
          <p:cNvGrpSpPr/>
          <p:nvPr/>
        </p:nvGrpSpPr>
        <p:grpSpPr>
          <a:xfrm rot="2700000">
            <a:off x="-225309" y="4122979"/>
            <a:ext cx="1209210" cy="1349937"/>
            <a:chOff x="120426" y="1366639"/>
            <a:chExt cx="819711" cy="915108"/>
          </a:xfrm>
        </p:grpSpPr>
        <p:sp>
          <p:nvSpPr>
            <p:cNvPr id="252" name="Google Shape;252;p2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254" name="Google Shape;254;p2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" name="Google Shape;280;p2"/>
          <p:cNvGrpSpPr/>
          <p:nvPr/>
        </p:nvGrpSpPr>
        <p:grpSpPr>
          <a:xfrm rot="-7501405">
            <a:off x="5519143" y="649666"/>
            <a:ext cx="615051" cy="639825"/>
            <a:chOff x="2651525" y="4197875"/>
            <a:chExt cx="411500" cy="428075"/>
          </a:xfrm>
        </p:grpSpPr>
        <p:sp>
          <p:nvSpPr>
            <p:cNvPr id="281" name="Google Shape;281;p2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7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Google Shape;7179;p40"/>
          <p:cNvSpPr/>
          <p:nvPr/>
        </p:nvSpPr>
        <p:spPr>
          <a:xfrm>
            <a:off x="180763" y="3779499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0" name="Google Shape;7180;p40"/>
          <p:cNvGrpSpPr/>
          <p:nvPr/>
        </p:nvGrpSpPr>
        <p:grpSpPr>
          <a:xfrm rot="3780250">
            <a:off x="7866330" y="24375"/>
            <a:ext cx="509997" cy="434795"/>
            <a:chOff x="8423283" y="4560531"/>
            <a:chExt cx="644669" cy="549671"/>
          </a:xfrm>
        </p:grpSpPr>
        <p:sp>
          <p:nvSpPr>
            <p:cNvPr id="7181" name="Google Shape;7181;p40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40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40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40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40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40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40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40"/>
          <p:cNvGrpSpPr/>
          <p:nvPr/>
        </p:nvGrpSpPr>
        <p:grpSpPr>
          <a:xfrm rot="-2957434">
            <a:off x="-459752" y="3267405"/>
            <a:ext cx="796073" cy="639811"/>
            <a:chOff x="8390164" y="2764668"/>
            <a:chExt cx="796101" cy="639834"/>
          </a:xfrm>
        </p:grpSpPr>
        <p:sp>
          <p:nvSpPr>
            <p:cNvPr id="7189" name="Google Shape;7189;p40"/>
            <p:cNvSpPr/>
            <p:nvPr/>
          </p:nvSpPr>
          <p:spPr>
            <a:xfrm>
              <a:off x="8390164" y="2764668"/>
              <a:ext cx="796101" cy="639834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40"/>
            <p:cNvGrpSpPr/>
            <p:nvPr/>
          </p:nvGrpSpPr>
          <p:grpSpPr>
            <a:xfrm>
              <a:off x="8570284" y="3002974"/>
              <a:ext cx="435877" cy="163250"/>
              <a:chOff x="8525375" y="2504563"/>
              <a:chExt cx="163550" cy="61250"/>
            </a:xfrm>
          </p:grpSpPr>
          <p:sp>
            <p:nvSpPr>
              <p:cNvPr id="7191" name="Google Shape;7191;p40"/>
              <p:cNvSpPr/>
              <p:nvPr/>
            </p:nvSpPr>
            <p:spPr>
              <a:xfrm>
                <a:off x="8525375" y="2546963"/>
                <a:ext cx="343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38" extrusionOk="0">
                    <a:moveTo>
                      <a:pt x="578" y="0"/>
                    </a:moveTo>
                    <a:cubicBezTo>
                      <a:pt x="535" y="0"/>
                      <a:pt x="491" y="4"/>
                      <a:pt x="448" y="11"/>
                    </a:cubicBezTo>
                    <a:cubicBezTo>
                      <a:pt x="239" y="40"/>
                      <a:pt x="0" y="220"/>
                      <a:pt x="149" y="444"/>
                    </a:cubicBezTo>
                    <a:cubicBezTo>
                      <a:pt x="314" y="634"/>
                      <a:pt x="543" y="738"/>
                      <a:pt x="782" y="738"/>
                    </a:cubicBezTo>
                    <a:cubicBezTo>
                      <a:pt x="825" y="738"/>
                      <a:pt x="868" y="734"/>
                      <a:pt x="911" y="727"/>
                    </a:cubicBezTo>
                    <a:cubicBezTo>
                      <a:pt x="1120" y="698"/>
                      <a:pt x="1374" y="518"/>
                      <a:pt x="1210" y="294"/>
                    </a:cubicBezTo>
                    <a:cubicBezTo>
                      <a:pt x="1058" y="104"/>
                      <a:pt x="820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40"/>
              <p:cNvSpPr/>
              <p:nvPr/>
            </p:nvSpPr>
            <p:spPr>
              <a:xfrm>
                <a:off x="8527975" y="2509938"/>
                <a:ext cx="250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34" extrusionOk="0">
                    <a:moveTo>
                      <a:pt x="449" y="0"/>
                    </a:moveTo>
                    <a:cubicBezTo>
                      <a:pt x="410" y="0"/>
                      <a:pt x="369" y="4"/>
                      <a:pt x="329" y="13"/>
                    </a:cubicBezTo>
                    <a:cubicBezTo>
                      <a:pt x="180" y="28"/>
                      <a:pt x="1" y="162"/>
                      <a:pt x="105" y="327"/>
                    </a:cubicBezTo>
                    <a:cubicBezTo>
                      <a:pt x="214" y="459"/>
                      <a:pt x="381" y="533"/>
                      <a:pt x="551" y="533"/>
                    </a:cubicBezTo>
                    <a:cubicBezTo>
                      <a:pt x="592" y="533"/>
                      <a:pt x="633" y="529"/>
                      <a:pt x="673" y="521"/>
                    </a:cubicBezTo>
                    <a:cubicBezTo>
                      <a:pt x="822" y="506"/>
                      <a:pt x="1001" y="371"/>
                      <a:pt x="882" y="207"/>
                    </a:cubicBezTo>
                    <a:cubicBezTo>
                      <a:pt x="773" y="74"/>
                      <a:pt x="616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40"/>
              <p:cNvSpPr/>
              <p:nvPr/>
            </p:nvSpPr>
            <p:spPr>
              <a:xfrm>
                <a:off x="8561775" y="2504563"/>
                <a:ext cx="20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18" extrusionOk="0">
                    <a:moveTo>
                      <a:pt x="230" y="0"/>
                    </a:moveTo>
                    <a:cubicBezTo>
                      <a:pt x="109" y="0"/>
                      <a:pt x="0" y="34"/>
                      <a:pt x="8" y="138"/>
                    </a:cubicBezTo>
                    <a:lnTo>
                      <a:pt x="8" y="213"/>
                    </a:lnTo>
                    <a:cubicBezTo>
                      <a:pt x="8" y="422"/>
                      <a:pt x="260" y="517"/>
                      <a:pt x="454" y="517"/>
                    </a:cubicBezTo>
                    <a:cubicBezTo>
                      <a:pt x="481" y="517"/>
                      <a:pt x="507" y="515"/>
                      <a:pt x="531" y="512"/>
                    </a:cubicBezTo>
                    <a:cubicBezTo>
                      <a:pt x="799" y="467"/>
                      <a:pt x="814" y="258"/>
                      <a:pt x="605" y="123"/>
                    </a:cubicBezTo>
                    <a:lnTo>
                      <a:pt x="531" y="64"/>
                    </a:lnTo>
                    <a:cubicBezTo>
                      <a:pt x="486" y="34"/>
                      <a:pt x="351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40"/>
              <p:cNvSpPr/>
              <p:nvPr/>
            </p:nvSpPr>
            <p:spPr>
              <a:xfrm>
                <a:off x="8572425" y="2537863"/>
                <a:ext cx="122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06" extrusionOk="0">
                    <a:moveTo>
                      <a:pt x="161" y="1"/>
                    </a:moveTo>
                    <a:cubicBezTo>
                      <a:pt x="115" y="1"/>
                      <a:pt x="74" y="17"/>
                      <a:pt x="45" y="46"/>
                    </a:cubicBezTo>
                    <a:lnTo>
                      <a:pt x="30" y="61"/>
                    </a:lnTo>
                    <a:cubicBezTo>
                      <a:pt x="0" y="91"/>
                      <a:pt x="15" y="121"/>
                      <a:pt x="30" y="150"/>
                    </a:cubicBezTo>
                    <a:cubicBezTo>
                      <a:pt x="45" y="195"/>
                      <a:pt x="45" y="195"/>
                      <a:pt x="45" y="210"/>
                    </a:cubicBezTo>
                    <a:cubicBezTo>
                      <a:pt x="81" y="276"/>
                      <a:pt x="168" y="306"/>
                      <a:pt x="251" y="306"/>
                    </a:cubicBezTo>
                    <a:cubicBezTo>
                      <a:pt x="375" y="306"/>
                      <a:pt x="487" y="237"/>
                      <a:pt x="388" y="121"/>
                    </a:cubicBezTo>
                    <a:cubicBezTo>
                      <a:pt x="344" y="76"/>
                      <a:pt x="299" y="31"/>
                      <a:pt x="239" y="16"/>
                    </a:cubicBezTo>
                    <a:cubicBezTo>
                      <a:pt x="213" y="5"/>
                      <a:pt x="186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40"/>
              <p:cNvSpPr/>
              <p:nvPr/>
            </p:nvSpPr>
            <p:spPr>
              <a:xfrm>
                <a:off x="8658300" y="2549538"/>
                <a:ext cx="306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651" extrusionOk="0">
                    <a:moveTo>
                      <a:pt x="533" y="1"/>
                    </a:moveTo>
                    <a:cubicBezTo>
                      <a:pt x="490" y="1"/>
                      <a:pt x="447" y="4"/>
                      <a:pt x="404" y="12"/>
                    </a:cubicBezTo>
                    <a:cubicBezTo>
                      <a:pt x="224" y="42"/>
                      <a:pt x="0" y="191"/>
                      <a:pt x="135" y="400"/>
                    </a:cubicBezTo>
                    <a:cubicBezTo>
                      <a:pt x="271" y="562"/>
                      <a:pt x="480" y="651"/>
                      <a:pt x="692" y="651"/>
                    </a:cubicBezTo>
                    <a:cubicBezTo>
                      <a:pt x="735" y="651"/>
                      <a:pt x="779" y="647"/>
                      <a:pt x="822" y="639"/>
                    </a:cubicBezTo>
                    <a:cubicBezTo>
                      <a:pt x="1001" y="609"/>
                      <a:pt x="1225" y="460"/>
                      <a:pt x="1091" y="251"/>
                    </a:cubicBezTo>
                    <a:cubicBezTo>
                      <a:pt x="942" y="90"/>
                      <a:pt x="742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96" name="Google Shape;7196;p40"/>
          <p:cNvGrpSpPr/>
          <p:nvPr/>
        </p:nvGrpSpPr>
        <p:grpSpPr>
          <a:xfrm rot="-2073556">
            <a:off x="-216723" y="4019167"/>
            <a:ext cx="1159193" cy="1249807"/>
            <a:chOff x="-152400" y="4255480"/>
            <a:chExt cx="1159108" cy="1249716"/>
          </a:xfrm>
        </p:grpSpPr>
        <p:sp>
          <p:nvSpPr>
            <p:cNvPr id="7197" name="Google Shape;7197;p40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noFill/>
            <a:ln w="250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40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noFill/>
            <a:ln w="209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40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noFill/>
            <a:ln w="168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40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noFill/>
            <a:ln w="123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1" name="Google Shape;7201;p40"/>
          <p:cNvGrpSpPr/>
          <p:nvPr/>
        </p:nvGrpSpPr>
        <p:grpSpPr>
          <a:xfrm>
            <a:off x="-680179" y="-748662"/>
            <a:ext cx="1629537" cy="1774511"/>
            <a:chOff x="-680179" y="-748662"/>
            <a:chExt cx="1629537" cy="1774511"/>
          </a:xfrm>
        </p:grpSpPr>
        <p:sp>
          <p:nvSpPr>
            <p:cNvPr id="7202" name="Google Shape;7202;p40"/>
            <p:cNvSpPr/>
            <p:nvPr/>
          </p:nvSpPr>
          <p:spPr>
            <a:xfrm rot="2099535">
              <a:off x="-329001" y="-619926"/>
              <a:ext cx="927180" cy="1517037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40"/>
            <p:cNvGrpSpPr/>
            <p:nvPr/>
          </p:nvGrpSpPr>
          <p:grpSpPr>
            <a:xfrm>
              <a:off x="-291658" y="-364470"/>
              <a:ext cx="716062" cy="1110283"/>
              <a:chOff x="-291658" y="-364470"/>
              <a:chExt cx="716062" cy="1110283"/>
            </a:xfrm>
          </p:grpSpPr>
          <p:sp>
            <p:nvSpPr>
              <p:cNvPr id="7204" name="Google Shape;7204;p40"/>
              <p:cNvSpPr/>
              <p:nvPr/>
            </p:nvSpPr>
            <p:spPr>
              <a:xfrm rot="9139885">
                <a:off x="266022" y="50063"/>
                <a:ext cx="57453" cy="76072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40"/>
              <p:cNvSpPr/>
              <p:nvPr/>
            </p:nvSpPr>
            <p:spPr>
              <a:xfrm rot="9139885">
                <a:off x="265727" y="189499"/>
                <a:ext cx="37819" cy="42745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40"/>
              <p:cNvSpPr/>
              <p:nvPr/>
            </p:nvSpPr>
            <p:spPr>
              <a:xfrm rot="9139885">
                <a:off x="358240" y="220143"/>
                <a:ext cx="16663" cy="2470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40"/>
              <p:cNvSpPr/>
              <p:nvPr/>
            </p:nvSpPr>
            <p:spPr>
              <a:xfrm rot="9139885">
                <a:off x="184231" y="203315"/>
                <a:ext cx="31298" cy="37239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40"/>
              <p:cNvSpPr/>
              <p:nvPr/>
            </p:nvSpPr>
            <p:spPr>
              <a:xfrm rot="9139885">
                <a:off x="77893" y="-19584"/>
                <a:ext cx="32457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40"/>
              <p:cNvSpPr/>
              <p:nvPr/>
            </p:nvSpPr>
            <p:spPr>
              <a:xfrm rot="9139885">
                <a:off x="70289" y="-156302"/>
                <a:ext cx="28038" cy="3368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40"/>
              <p:cNvSpPr/>
              <p:nvPr/>
            </p:nvSpPr>
            <p:spPr>
              <a:xfrm rot="9139885">
                <a:off x="168313" y="-120859"/>
                <a:ext cx="28183" cy="3368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40"/>
              <p:cNvSpPr/>
              <p:nvPr/>
            </p:nvSpPr>
            <p:spPr>
              <a:xfrm rot="9139885">
                <a:off x="261317" y="-178026"/>
                <a:ext cx="33689" cy="3992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40"/>
              <p:cNvSpPr/>
              <p:nvPr/>
            </p:nvSpPr>
            <p:spPr>
              <a:xfrm rot="9139885">
                <a:off x="364407" y="-87844"/>
                <a:ext cx="16301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40"/>
              <p:cNvSpPr/>
              <p:nvPr/>
            </p:nvSpPr>
            <p:spPr>
              <a:xfrm rot="9139885">
                <a:off x="218454" y="-35035"/>
                <a:ext cx="28980" cy="3376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40"/>
              <p:cNvSpPr/>
              <p:nvPr/>
            </p:nvSpPr>
            <p:spPr>
              <a:xfrm rot="9139885">
                <a:off x="137791" y="64470"/>
                <a:ext cx="74116" cy="62959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40"/>
              <p:cNvSpPr/>
              <p:nvPr/>
            </p:nvSpPr>
            <p:spPr>
              <a:xfrm rot="9139885">
                <a:off x="398691" y="74335"/>
                <a:ext cx="17388" cy="40137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40"/>
              <p:cNvSpPr/>
              <p:nvPr/>
            </p:nvSpPr>
            <p:spPr>
              <a:xfrm rot="9139885">
                <a:off x="320412" y="-248997"/>
                <a:ext cx="36877" cy="4296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40"/>
              <p:cNvSpPr/>
              <p:nvPr/>
            </p:nvSpPr>
            <p:spPr>
              <a:xfrm rot="9139885">
                <a:off x="208544" y="-360287"/>
                <a:ext cx="28183" cy="4129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40"/>
              <p:cNvSpPr/>
              <p:nvPr/>
            </p:nvSpPr>
            <p:spPr>
              <a:xfrm rot="9139885">
                <a:off x="-56101" y="291970"/>
                <a:ext cx="22967" cy="3093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40"/>
              <p:cNvSpPr/>
              <p:nvPr/>
            </p:nvSpPr>
            <p:spPr>
              <a:xfrm rot="9139885">
                <a:off x="-207983" y="592449"/>
                <a:ext cx="28110" cy="34196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40"/>
              <p:cNvSpPr/>
              <p:nvPr/>
            </p:nvSpPr>
            <p:spPr>
              <a:xfrm rot="9139885">
                <a:off x="129218" y="690167"/>
                <a:ext cx="35790" cy="50208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40"/>
              <p:cNvSpPr/>
              <p:nvPr/>
            </p:nvSpPr>
            <p:spPr>
              <a:xfrm rot="9139885">
                <a:off x="-27272" y="661282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40"/>
              <p:cNvSpPr/>
              <p:nvPr/>
            </p:nvSpPr>
            <p:spPr>
              <a:xfrm rot="9139885">
                <a:off x="-51578" y="641920"/>
                <a:ext cx="29270" cy="31878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40"/>
              <p:cNvSpPr/>
              <p:nvPr/>
            </p:nvSpPr>
            <p:spPr>
              <a:xfrm rot="9139885">
                <a:off x="51241" y="673872"/>
                <a:ext cx="35283" cy="3042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40"/>
              <p:cNvSpPr/>
              <p:nvPr/>
            </p:nvSpPr>
            <p:spPr>
              <a:xfrm rot="9139885">
                <a:off x="96864" y="565779"/>
                <a:ext cx="42238" cy="4354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40"/>
              <p:cNvSpPr/>
              <p:nvPr/>
            </p:nvSpPr>
            <p:spPr>
              <a:xfrm rot="9139885">
                <a:off x="121691" y="609522"/>
                <a:ext cx="22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40"/>
              <p:cNvSpPr/>
              <p:nvPr/>
            </p:nvSpPr>
            <p:spPr>
              <a:xfrm rot="9139885">
                <a:off x="-223111" y="411222"/>
                <a:ext cx="31516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40"/>
              <p:cNvSpPr/>
              <p:nvPr/>
            </p:nvSpPr>
            <p:spPr>
              <a:xfrm rot="9139885">
                <a:off x="-285835" y="376959"/>
                <a:ext cx="28183" cy="3202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28" name="Google Shape;7228;p40"/>
          <p:cNvSpPr/>
          <p:nvPr/>
        </p:nvSpPr>
        <p:spPr>
          <a:xfrm rot="3850592">
            <a:off x="8478124" y="434671"/>
            <a:ext cx="1192448" cy="918432"/>
          </a:xfrm>
          <a:custGeom>
            <a:avLst/>
            <a:gdLst/>
            <a:ahLst/>
            <a:cxnLst/>
            <a:rect l="l" t="t" r="r" b="b"/>
            <a:pathLst>
              <a:path w="30813" h="23731" extrusionOk="0">
                <a:moveTo>
                  <a:pt x="22326" y="1"/>
                </a:moveTo>
                <a:cubicBezTo>
                  <a:pt x="19936" y="1"/>
                  <a:pt x="17171" y="1401"/>
                  <a:pt x="15444" y="2228"/>
                </a:cubicBezTo>
                <a:cubicBezTo>
                  <a:pt x="11337" y="4199"/>
                  <a:pt x="7573" y="6798"/>
                  <a:pt x="3585" y="8994"/>
                </a:cubicBezTo>
                <a:cubicBezTo>
                  <a:pt x="3525" y="9024"/>
                  <a:pt x="3480" y="9068"/>
                  <a:pt x="3450" y="9143"/>
                </a:cubicBezTo>
                <a:cubicBezTo>
                  <a:pt x="2330" y="9800"/>
                  <a:pt x="1344" y="10607"/>
                  <a:pt x="896" y="11652"/>
                </a:cubicBezTo>
                <a:cubicBezTo>
                  <a:pt x="0" y="13743"/>
                  <a:pt x="4750" y="15327"/>
                  <a:pt x="5945" y="15819"/>
                </a:cubicBezTo>
                <a:cubicBezTo>
                  <a:pt x="9216" y="17149"/>
                  <a:pt x="12382" y="18433"/>
                  <a:pt x="15563" y="19972"/>
                </a:cubicBezTo>
                <a:cubicBezTo>
                  <a:pt x="17535" y="20913"/>
                  <a:pt x="19551" y="21779"/>
                  <a:pt x="21568" y="22600"/>
                </a:cubicBezTo>
                <a:cubicBezTo>
                  <a:pt x="22852" y="23136"/>
                  <a:pt x="24281" y="23731"/>
                  <a:pt x="25702" y="23731"/>
                </a:cubicBezTo>
                <a:cubicBezTo>
                  <a:pt x="25868" y="23731"/>
                  <a:pt x="26033" y="23723"/>
                  <a:pt x="26198" y="23706"/>
                </a:cubicBezTo>
                <a:cubicBezTo>
                  <a:pt x="30813" y="23258"/>
                  <a:pt x="29125" y="16775"/>
                  <a:pt x="28767" y="13878"/>
                </a:cubicBezTo>
                <a:cubicBezTo>
                  <a:pt x="28438" y="11324"/>
                  <a:pt x="27945" y="8785"/>
                  <a:pt x="27482" y="6261"/>
                </a:cubicBezTo>
                <a:cubicBezTo>
                  <a:pt x="27124" y="4349"/>
                  <a:pt x="26646" y="2347"/>
                  <a:pt x="25167" y="1003"/>
                </a:cubicBezTo>
                <a:cubicBezTo>
                  <a:pt x="24377" y="277"/>
                  <a:pt x="23388" y="1"/>
                  <a:pt x="223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 txBox="1">
            <a:spLocks noGrp="1"/>
          </p:cNvSpPr>
          <p:nvPr>
            <p:ph type="title"/>
          </p:nvPr>
        </p:nvSpPr>
        <p:spPr>
          <a:xfrm flipH="1">
            <a:off x="5269700" y="2355000"/>
            <a:ext cx="317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8" name="Google Shape;30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69700" y="1030300"/>
            <a:ext cx="3174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 flipH="1">
            <a:off x="5269700" y="3141750"/>
            <a:ext cx="31749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3"/>
          <p:cNvGrpSpPr/>
          <p:nvPr/>
        </p:nvGrpSpPr>
        <p:grpSpPr>
          <a:xfrm>
            <a:off x="7351612" y="-964327"/>
            <a:ext cx="2793225" cy="2314784"/>
            <a:chOff x="7351612" y="-964327"/>
            <a:chExt cx="2793225" cy="2314784"/>
          </a:xfrm>
        </p:grpSpPr>
        <p:sp>
          <p:nvSpPr>
            <p:cNvPr id="311" name="Google Shape;311;p3"/>
            <p:cNvSpPr/>
            <p:nvPr/>
          </p:nvSpPr>
          <p:spPr>
            <a:xfrm rot="4038312">
              <a:off x="7745115" y="-393836"/>
              <a:ext cx="1076031" cy="1569366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2241413">
              <a:off x="8037903" y="-556414"/>
              <a:ext cx="1846124" cy="1483770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313;p3"/>
            <p:cNvGrpSpPr/>
            <p:nvPr/>
          </p:nvGrpSpPr>
          <p:grpSpPr>
            <a:xfrm rot="-5983855" flipH="1">
              <a:off x="7692402" y="-465361"/>
              <a:ext cx="1570954" cy="1782075"/>
              <a:chOff x="9127049" y="5025568"/>
              <a:chExt cx="649204" cy="736451"/>
            </a:xfrm>
          </p:grpSpPr>
          <p:sp>
            <p:nvSpPr>
              <p:cNvPr id="314" name="Google Shape;314;p3"/>
              <p:cNvSpPr/>
              <p:nvPr/>
            </p:nvSpPr>
            <p:spPr>
              <a:xfrm rot="9632263" flipH="1">
                <a:off x="9693031" y="5244792"/>
                <a:ext cx="12501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 rot="9632263" flipH="1">
                <a:off x="9719863" y="5253400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 rot="9632263" flipH="1">
                <a:off x="9712774" y="5285992"/>
                <a:ext cx="10075" cy="13001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 rot="9632263" flipH="1">
                <a:off x="9721067" y="5334850"/>
                <a:ext cx="9750" cy="1390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 rot="9632263" flipH="1">
                <a:off x="9738728" y="5315893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 rot="9632263" flipH="1">
                <a:off x="9741942" y="5290724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 rot="9632263" flipH="1">
                <a:off x="9679456" y="5274865"/>
                <a:ext cx="1317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 rot="9632263" flipH="1">
                <a:off x="9688659" y="5309889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 rot="9632263" flipH="1">
                <a:off x="9659227" y="5314859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 rot="9632263" flipH="1">
                <a:off x="9665885" y="5318486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 rot="9632263" flipH="1">
                <a:off x="9636176" y="5257653"/>
                <a:ext cx="17501" cy="2250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 rot="9632263" flipH="1">
                <a:off x="9633459" y="5210051"/>
                <a:ext cx="11600" cy="13901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 rot="9632263" flipH="1">
                <a:off x="9634973" y="5187394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 rot="9632263" flipH="1">
                <a:off x="9672809" y="5204794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 rot="9632263" flipH="1">
                <a:off x="9603835" y="5226171"/>
                <a:ext cx="12976" cy="17701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 rot="9632263" flipH="1">
                <a:off x="9589180" y="5191638"/>
                <a:ext cx="11975" cy="13001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 rot="9632263" flipH="1">
                <a:off x="9605429" y="5140361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 rot="9632263" flipH="1">
                <a:off x="9665310" y="5149802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 rot="9632263" flipH="1">
                <a:off x="9734818" y="5206738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 rot="9632263" flipH="1">
                <a:off x="9697613" y="5196038"/>
                <a:ext cx="12726" cy="1480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 rot="9632263" flipH="1">
                <a:off x="9698369" y="5141035"/>
                <a:ext cx="15701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 rot="9632263" flipH="1">
                <a:off x="9764282" y="5239591"/>
                <a:ext cx="10200" cy="12376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 rot="9632263" flipH="1">
                <a:off x="9762435" y="5196280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rot="9632263" flipH="1">
                <a:off x="9255171" y="5628769"/>
                <a:ext cx="19826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 rot="9632263" flipH="1">
                <a:off x="9291981" y="5660785"/>
                <a:ext cx="13051" cy="14751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 rot="9632263" flipH="1">
                <a:off x="9281865" y="5689696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rot="9632263" flipH="1">
                <a:off x="9315802" y="5642897"/>
                <a:ext cx="10800" cy="12851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rot="9632263" flipH="1">
                <a:off x="9284919" y="5563447"/>
                <a:ext cx="11200" cy="15201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rot="9632263" flipH="1">
                <a:off x="9252100" y="5529441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9632263" flipH="1">
                <a:off x="9238009" y="5562570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9632263" flipH="1">
                <a:off x="9200909" y="5573023"/>
                <a:ext cx="11625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9632263" flipH="1">
                <a:off x="9202541" y="5618946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9632263" flipH="1">
                <a:off x="9247721" y="5595496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9632263" flipH="1">
                <a:off x="9282429" y="5602553"/>
                <a:ext cx="25576" cy="21726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9632263" flipH="1">
                <a:off x="9237235" y="5664936"/>
                <a:ext cx="600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9632263" flipH="1">
                <a:off x="9168548" y="5571542"/>
                <a:ext cx="12726" cy="148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9632263" flipH="1">
                <a:off x="9168975" y="5516117"/>
                <a:ext cx="9725" cy="1425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9632263" flipH="1">
                <a:off x="9640626" y="5647052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9632263" flipH="1">
                <a:off x="9622818" y="5595077"/>
                <a:ext cx="9000" cy="1560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9632263" flipH="1">
                <a:off x="9589624" y="5613639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9632263" flipH="1">
                <a:off x="9568306" y="5554681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9632263" flipH="1">
                <a:off x="9429509" y="5417687"/>
                <a:ext cx="14601" cy="1727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9632263" flipH="1">
                <a:off x="9469984" y="5417235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9632263" flipH="1">
                <a:off x="9457108" y="5376152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9632263" flipH="1">
                <a:off x="9437640" y="5394064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9632263" flipH="1">
                <a:off x="9748531" y="5494061"/>
                <a:ext cx="20501" cy="176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9632263" flipH="1">
                <a:off x="9724708" y="5467588"/>
                <a:ext cx="14976" cy="1695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9632263" flipH="1">
                <a:off x="9720682" y="5495199"/>
                <a:ext cx="10475" cy="1580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9632263" flipH="1">
                <a:off x="9751433" y="557088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9632263" flipH="1">
                <a:off x="9452179" y="5743130"/>
                <a:ext cx="12351" cy="1732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9632263" flipH="1">
                <a:off x="9485628" y="5695022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9632263" flipH="1">
                <a:off x="9481994" y="5686267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9632263" flipH="1">
                <a:off x="9464010" y="5720611"/>
                <a:ext cx="12176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9632263" flipH="1">
                <a:off x="9425605" y="5706929"/>
                <a:ext cx="14576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9632263" flipH="1">
                <a:off x="9436937" y="5720819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9632263" flipH="1">
                <a:off x="9229776" y="5312837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9632263" flipH="1">
                <a:off x="9265495" y="5304396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9632263" flipH="1">
                <a:off x="9237477" y="5232122"/>
                <a:ext cx="14726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9632263" flipH="1">
                <a:off x="9231103" y="527510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9632263" flipH="1">
                <a:off x="9180972" y="5278516"/>
                <a:ext cx="10025" cy="1240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9632263" flipH="1">
                <a:off x="9182163" y="5205823"/>
                <a:ext cx="11225" cy="1440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9632263" flipH="1">
                <a:off x="9204838" y="5168149"/>
                <a:ext cx="14826" cy="1292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9632263" flipH="1">
                <a:off x="9152240" y="5219009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9632263" flipH="1">
                <a:off x="9173178" y="5311950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9632263" flipH="1">
                <a:off x="9129004" y="5283452"/>
                <a:ext cx="10125" cy="1347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9632263" flipH="1">
                <a:off x="9267888" y="522849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9632263" flipH="1">
                <a:off x="9270277" y="5137384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9632263" flipH="1">
                <a:off x="9229117" y="5196668"/>
                <a:ext cx="16526" cy="14226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9632263" flipH="1">
                <a:off x="9222827" y="5218784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9632263" flipH="1">
                <a:off x="9422374" y="5149055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9632263" flipH="1">
                <a:off x="9426968" y="5060560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9632263" flipH="1">
                <a:off x="9467282" y="5070551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9632263" flipH="1">
                <a:off x="9436419" y="5080579"/>
                <a:ext cx="16901" cy="142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9632263" flipH="1">
                <a:off x="9396693" y="5064132"/>
                <a:ext cx="11600" cy="1242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9632263" flipH="1">
                <a:off x="9433300" y="5026747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9632263" flipH="1">
                <a:off x="9476495" y="5032248"/>
                <a:ext cx="10100" cy="124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9632263" flipH="1">
                <a:off x="9518148" y="5037304"/>
                <a:ext cx="12151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9632263" flipH="1">
                <a:off x="9411625" y="5091150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9632263" flipH="1">
                <a:off x="9353447" y="5051131"/>
                <a:ext cx="11975" cy="13151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9632263" flipH="1">
                <a:off x="9438651" y="5123259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9632263" flipH="1">
                <a:off x="9225689" y="5418296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9632263" flipH="1">
                <a:off x="9240666" y="5424165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9632263" flipH="1">
                <a:off x="9464175" y="5588616"/>
                <a:ext cx="10875" cy="1347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9632263" flipH="1">
                <a:off x="9470313" y="5564676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9632263" flipH="1">
                <a:off x="9616246" y="5387664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9632263" flipH="1">
                <a:off x="9620895" y="5429502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9632263" flipH="1">
                <a:off x="9592204" y="539616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9632263" flipH="1">
                <a:off x="9520546" y="5287211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9632263" flipH="1">
                <a:off x="9517167" y="526159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9632263" flipH="1">
                <a:off x="9497905" y="5274316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9632263" flipH="1">
                <a:off x="9471717" y="5240881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9632263" flipH="1">
                <a:off x="9382491" y="5256176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9632263" flipH="1">
                <a:off x="9750080" y="5636321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3"/>
          <p:cNvGrpSpPr/>
          <p:nvPr/>
        </p:nvGrpSpPr>
        <p:grpSpPr>
          <a:xfrm flipH="1">
            <a:off x="7948576" y="3793532"/>
            <a:ext cx="1209238" cy="1349968"/>
            <a:chOff x="-5068481" y="1366639"/>
            <a:chExt cx="819711" cy="915108"/>
          </a:xfrm>
        </p:grpSpPr>
        <p:sp>
          <p:nvSpPr>
            <p:cNvPr id="408" name="Google Shape;408;p3"/>
            <p:cNvSpPr/>
            <p:nvPr/>
          </p:nvSpPr>
          <p:spPr>
            <a:xfrm rot="-1541954">
              <a:off x="-4932542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"/>
            <p:cNvGrpSpPr/>
            <p:nvPr/>
          </p:nvGrpSpPr>
          <p:grpSpPr>
            <a:xfrm rot="-1189937">
              <a:off x="-4913788" y="1502274"/>
              <a:ext cx="485869" cy="623842"/>
              <a:chOff x="-4086745" y="-57875"/>
              <a:chExt cx="437705" cy="561954"/>
            </a:xfrm>
          </p:grpSpPr>
          <p:sp>
            <p:nvSpPr>
              <p:cNvPr id="410" name="Google Shape;410;p3"/>
              <p:cNvSpPr/>
              <p:nvPr/>
            </p:nvSpPr>
            <p:spPr>
              <a:xfrm>
                <a:off x="-4065437" y="84079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-4057427" y="45908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-4028798" y="55527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-4046543" y="76567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-4033934" y="150419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-4086745" y="213271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-4059765" y="229866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-4084906" y="234618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-3827288" y="-56879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-3873660" y="-21467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-3861512" y="-57875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-3905163" y="-49482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-3847906" y="217257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-3799847" y="252669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-3814142" y="207369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-3830737" y="240022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-3696141" y="230556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-3663872" y="252707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-3708251" y="274590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-3722547" y="243356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-3899415" y="491009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-3875807" y="452876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-3890178" y="453298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-3862240" y="410106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-3831312" y="432718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-3815292" y="404358"/>
                <a:ext cx="8432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6" name="Google Shape;436;p3"/>
          <p:cNvGrpSpPr/>
          <p:nvPr/>
        </p:nvGrpSpPr>
        <p:grpSpPr>
          <a:xfrm rot="-8100000" flipH="1">
            <a:off x="8309934" y="1281329"/>
            <a:ext cx="615062" cy="639836"/>
            <a:chOff x="6347464" y="7827298"/>
            <a:chExt cx="411500" cy="428075"/>
          </a:xfrm>
        </p:grpSpPr>
        <p:sp>
          <p:nvSpPr>
            <p:cNvPr id="437" name="Google Shape;437;p3"/>
            <p:cNvSpPr/>
            <p:nvPr/>
          </p:nvSpPr>
          <p:spPr>
            <a:xfrm>
              <a:off x="6607364" y="8093973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6713414" y="8073823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6649914" y="8131248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543764" y="8152248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505789" y="8117123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498739" y="8029723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568139" y="7976623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615939" y="7893298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6669339" y="7879498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6627889" y="7959673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695839" y="7942548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6567014" y="8203923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6465539" y="8233023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433714" y="8197423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376214" y="8166723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6524464" y="7944273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543989" y="7886598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585014" y="7827298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6735414" y="7909498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6738339" y="7994748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6578964" y="8045098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6667764" y="8015598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6451164" y="8118823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6347464" y="8232923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6662239" y="7831448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"/>
          <p:cNvGrpSpPr/>
          <p:nvPr/>
        </p:nvGrpSpPr>
        <p:grpSpPr>
          <a:xfrm rot="-1146636" flipH="1">
            <a:off x="8739178" y="4758463"/>
            <a:ext cx="509997" cy="434792"/>
            <a:chOff x="-719329" y="7728763"/>
            <a:chExt cx="644669" cy="549671"/>
          </a:xfrm>
        </p:grpSpPr>
        <p:sp>
          <p:nvSpPr>
            <p:cNvPr id="463" name="Google Shape;463;p3"/>
            <p:cNvSpPr/>
            <p:nvPr/>
          </p:nvSpPr>
          <p:spPr>
            <a:xfrm>
              <a:off x="-545439" y="8108868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-264415" y="7969270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-480828" y="7909055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-249186" y="7739033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-719329" y="8042885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-683630" y="7863050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-475060" y="7728763"/>
              <a:ext cx="139353" cy="133655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3"/>
          <p:cNvSpPr/>
          <p:nvPr/>
        </p:nvSpPr>
        <p:spPr>
          <a:xfrm flipH="1">
            <a:off x="7029480" y="101124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5370580" y="4374536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"/>
          <p:cNvGrpSpPr/>
          <p:nvPr/>
        </p:nvGrpSpPr>
        <p:grpSpPr>
          <a:xfrm rot="-2241414" flipH="1">
            <a:off x="8491842" y="1031187"/>
            <a:ext cx="308029" cy="253107"/>
            <a:chOff x="-5110108" y="7193603"/>
            <a:chExt cx="308018" cy="253098"/>
          </a:xfrm>
        </p:grpSpPr>
        <p:sp>
          <p:nvSpPr>
            <p:cNvPr id="473" name="Google Shape;473;p3"/>
            <p:cNvSpPr/>
            <p:nvPr/>
          </p:nvSpPr>
          <p:spPr>
            <a:xfrm>
              <a:off x="-5110108" y="7193603"/>
              <a:ext cx="308018" cy="253098"/>
            </a:xfrm>
            <a:custGeom>
              <a:avLst/>
              <a:gdLst/>
              <a:ahLst/>
              <a:cxnLst/>
              <a:rect l="l" t="t" r="r" b="b"/>
              <a:pathLst>
                <a:path w="8037" h="6604" extrusionOk="0">
                  <a:moveTo>
                    <a:pt x="4028" y="0"/>
                  </a:moveTo>
                  <a:cubicBezTo>
                    <a:pt x="3010" y="0"/>
                    <a:pt x="1991" y="319"/>
                    <a:pt x="1210" y="949"/>
                  </a:cubicBezTo>
                  <a:cubicBezTo>
                    <a:pt x="553" y="1471"/>
                    <a:pt x="150" y="2233"/>
                    <a:pt x="90" y="3084"/>
                  </a:cubicBezTo>
                  <a:cubicBezTo>
                    <a:pt x="1" y="4145"/>
                    <a:pt x="479" y="5190"/>
                    <a:pt x="1330" y="5833"/>
                  </a:cubicBezTo>
                  <a:cubicBezTo>
                    <a:pt x="1997" y="6344"/>
                    <a:pt x="2810" y="6603"/>
                    <a:pt x="3666" y="6603"/>
                  </a:cubicBezTo>
                  <a:cubicBezTo>
                    <a:pt x="4286" y="6603"/>
                    <a:pt x="4929" y="6467"/>
                    <a:pt x="5557" y="6191"/>
                  </a:cubicBezTo>
                  <a:cubicBezTo>
                    <a:pt x="6946" y="5579"/>
                    <a:pt x="7902" y="4429"/>
                    <a:pt x="7991" y="3264"/>
                  </a:cubicBezTo>
                  <a:cubicBezTo>
                    <a:pt x="8036" y="2591"/>
                    <a:pt x="7842" y="1591"/>
                    <a:pt x="6543" y="739"/>
                  </a:cubicBezTo>
                  <a:cubicBezTo>
                    <a:pt x="5811" y="244"/>
                    <a:pt x="4919" y="0"/>
                    <a:pt x="4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3"/>
            <p:cNvGrpSpPr/>
            <p:nvPr/>
          </p:nvGrpSpPr>
          <p:grpSpPr>
            <a:xfrm>
              <a:off x="-5043116" y="7285851"/>
              <a:ext cx="164298" cy="64347"/>
              <a:chOff x="-5043116" y="7285851"/>
              <a:chExt cx="164298" cy="64347"/>
            </a:xfrm>
          </p:grpSpPr>
          <p:sp>
            <p:nvSpPr>
              <p:cNvPr id="475" name="Google Shape;475;p3"/>
              <p:cNvSpPr/>
              <p:nvPr/>
            </p:nvSpPr>
            <p:spPr>
              <a:xfrm>
                <a:off x="-5036831" y="7332530"/>
                <a:ext cx="34378" cy="1766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1" extrusionOk="0">
                    <a:moveTo>
                      <a:pt x="449" y="0"/>
                    </a:moveTo>
                    <a:cubicBezTo>
                      <a:pt x="383" y="0"/>
                      <a:pt x="316" y="14"/>
                      <a:pt x="254" y="42"/>
                    </a:cubicBezTo>
                    <a:cubicBezTo>
                      <a:pt x="120" y="102"/>
                      <a:pt x="0" y="236"/>
                      <a:pt x="135" y="355"/>
                    </a:cubicBezTo>
                    <a:cubicBezTo>
                      <a:pt x="224" y="427"/>
                      <a:pt x="329" y="461"/>
                      <a:pt x="434" y="461"/>
                    </a:cubicBezTo>
                    <a:cubicBezTo>
                      <a:pt x="505" y="461"/>
                      <a:pt x="576" y="445"/>
                      <a:pt x="643" y="415"/>
                    </a:cubicBezTo>
                    <a:cubicBezTo>
                      <a:pt x="777" y="370"/>
                      <a:pt x="897" y="236"/>
                      <a:pt x="762" y="102"/>
                    </a:cubicBezTo>
                    <a:cubicBezTo>
                      <a:pt x="669" y="36"/>
                      <a:pt x="559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-5043116" y="7297654"/>
                <a:ext cx="25218" cy="1283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35" extrusionOk="0">
                    <a:moveTo>
                      <a:pt x="329" y="1"/>
                    </a:moveTo>
                    <a:cubicBezTo>
                      <a:pt x="280" y="1"/>
                      <a:pt x="230" y="9"/>
                      <a:pt x="179" y="26"/>
                    </a:cubicBezTo>
                    <a:cubicBezTo>
                      <a:pt x="90" y="71"/>
                      <a:pt x="0" y="175"/>
                      <a:pt x="105" y="265"/>
                    </a:cubicBezTo>
                    <a:cubicBezTo>
                      <a:pt x="170" y="311"/>
                      <a:pt x="247" y="335"/>
                      <a:pt x="328" y="335"/>
                    </a:cubicBezTo>
                    <a:cubicBezTo>
                      <a:pt x="377" y="335"/>
                      <a:pt x="428" y="326"/>
                      <a:pt x="478" y="310"/>
                    </a:cubicBezTo>
                    <a:cubicBezTo>
                      <a:pt x="568" y="265"/>
                      <a:pt x="657" y="160"/>
                      <a:pt x="553" y="71"/>
                    </a:cubicBezTo>
                    <a:cubicBezTo>
                      <a:pt x="487" y="24"/>
                      <a:pt x="410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-5012572" y="7285851"/>
                <a:ext cx="21577" cy="1211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16" extrusionOk="0">
                    <a:moveTo>
                      <a:pt x="277" y="1"/>
                    </a:moveTo>
                    <a:cubicBezTo>
                      <a:pt x="171" y="1"/>
                      <a:pt x="1" y="31"/>
                      <a:pt x="25" y="140"/>
                    </a:cubicBezTo>
                    <a:cubicBezTo>
                      <a:pt x="25" y="140"/>
                      <a:pt x="25" y="155"/>
                      <a:pt x="40" y="184"/>
                    </a:cubicBezTo>
                    <a:cubicBezTo>
                      <a:pt x="59" y="281"/>
                      <a:pt x="153" y="315"/>
                      <a:pt x="253" y="315"/>
                    </a:cubicBezTo>
                    <a:cubicBezTo>
                      <a:pt x="308" y="315"/>
                      <a:pt x="365" y="305"/>
                      <a:pt x="413" y="289"/>
                    </a:cubicBezTo>
                    <a:cubicBezTo>
                      <a:pt x="562" y="229"/>
                      <a:pt x="547" y="95"/>
                      <a:pt x="398" y="35"/>
                    </a:cubicBezTo>
                    <a:lnTo>
                      <a:pt x="338" y="5"/>
                    </a:lnTo>
                    <a:cubicBezTo>
                      <a:pt x="324" y="2"/>
                      <a:pt x="302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-4994482" y="7316165"/>
                <a:ext cx="13452" cy="735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92" extrusionOk="0">
                    <a:moveTo>
                      <a:pt x="102" y="0"/>
                    </a:moveTo>
                    <a:cubicBezTo>
                      <a:pt x="69" y="0"/>
                      <a:pt x="38" y="17"/>
                      <a:pt x="16" y="51"/>
                    </a:cubicBezTo>
                    <a:lnTo>
                      <a:pt x="16" y="66"/>
                    </a:lnTo>
                    <a:cubicBezTo>
                      <a:pt x="1" y="80"/>
                      <a:pt x="16" y="110"/>
                      <a:pt x="31" y="125"/>
                    </a:cubicBezTo>
                    <a:lnTo>
                      <a:pt x="46" y="155"/>
                    </a:lnTo>
                    <a:cubicBezTo>
                      <a:pt x="67" y="181"/>
                      <a:pt x="105" y="192"/>
                      <a:pt x="144" y="192"/>
                    </a:cubicBezTo>
                    <a:cubicBezTo>
                      <a:pt x="242" y="192"/>
                      <a:pt x="350" y="125"/>
                      <a:pt x="255" y="51"/>
                    </a:cubicBezTo>
                    <a:cubicBezTo>
                      <a:pt x="225" y="21"/>
                      <a:pt x="180" y="6"/>
                      <a:pt x="135" y="6"/>
                    </a:cubicBezTo>
                    <a:cubicBezTo>
                      <a:pt x="124" y="2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-4909172" y="7305856"/>
                <a:ext cx="30353" cy="1559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07" extrusionOk="0">
                    <a:moveTo>
                      <a:pt x="401" y="1"/>
                    </a:moveTo>
                    <a:cubicBezTo>
                      <a:pt x="341" y="1"/>
                      <a:pt x="282" y="13"/>
                      <a:pt x="224" y="36"/>
                    </a:cubicBezTo>
                    <a:cubicBezTo>
                      <a:pt x="105" y="81"/>
                      <a:pt x="0" y="215"/>
                      <a:pt x="105" y="320"/>
                    </a:cubicBezTo>
                    <a:cubicBezTo>
                      <a:pt x="187" y="374"/>
                      <a:pt x="285" y="407"/>
                      <a:pt x="384" y="407"/>
                    </a:cubicBezTo>
                    <a:cubicBezTo>
                      <a:pt x="447" y="407"/>
                      <a:pt x="510" y="394"/>
                      <a:pt x="568" y="364"/>
                    </a:cubicBezTo>
                    <a:cubicBezTo>
                      <a:pt x="687" y="320"/>
                      <a:pt x="792" y="200"/>
                      <a:pt x="672" y="96"/>
                    </a:cubicBezTo>
                    <a:cubicBezTo>
                      <a:pt x="590" y="31"/>
                      <a:pt x="496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3"/>
          <p:cNvGrpSpPr/>
          <p:nvPr/>
        </p:nvGrpSpPr>
        <p:grpSpPr>
          <a:xfrm flipH="1">
            <a:off x="-238515" y="-238990"/>
            <a:ext cx="1194474" cy="1134559"/>
            <a:chOff x="8263664" y="-406640"/>
            <a:chExt cx="1194474" cy="1134559"/>
          </a:xfrm>
        </p:grpSpPr>
        <p:sp>
          <p:nvSpPr>
            <p:cNvPr id="481" name="Google Shape;481;p3"/>
            <p:cNvSpPr/>
            <p:nvPr/>
          </p:nvSpPr>
          <p:spPr>
            <a:xfrm rot="-9496378">
              <a:off x="8385908" y="-260740"/>
              <a:ext cx="949986" cy="842759"/>
            </a:xfrm>
            <a:custGeom>
              <a:avLst/>
              <a:gdLst/>
              <a:ahLst/>
              <a:cxnLst/>
              <a:rect l="l" t="t" r="r" b="b"/>
              <a:pathLst>
                <a:path w="8328" h="7388" extrusionOk="0">
                  <a:moveTo>
                    <a:pt x="4762" y="1"/>
                  </a:moveTo>
                  <a:cubicBezTo>
                    <a:pt x="3616" y="1"/>
                    <a:pt x="2394" y="502"/>
                    <a:pt x="1435" y="1670"/>
                  </a:cubicBezTo>
                  <a:cubicBezTo>
                    <a:pt x="299" y="3044"/>
                    <a:pt x="1" y="5001"/>
                    <a:pt x="1225" y="6255"/>
                  </a:cubicBezTo>
                  <a:cubicBezTo>
                    <a:pt x="1918" y="6966"/>
                    <a:pt x="2967" y="7388"/>
                    <a:pt x="4070" y="7388"/>
                  </a:cubicBezTo>
                  <a:cubicBezTo>
                    <a:pt x="4774" y="7388"/>
                    <a:pt x="5500" y="7216"/>
                    <a:pt x="6169" y="6838"/>
                  </a:cubicBezTo>
                  <a:cubicBezTo>
                    <a:pt x="7439" y="6121"/>
                    <a:pt x="8245" y="4791"/>
                    <a:pt x="8290" y="3328"/>
                  </a:cubicBezTo>
                  <a:cubicBezTo>
                    <a:pt x="8327" y="1358"/>
                    <a:pt x="6648" y="1"/>
                    <a:pt x="4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3"/>
            <p:cNvGrpSpPr/>
            <p:nvPr/>
          </p:nvGrpSpPr>
          <p:grpSpPr>
            <a:xfrm rot="-8539350">
              <a:off x="8578489" y="-183826"/>
              <a:ext cx="571893" cy="681186"/>
              <a:chOff x="1402348" y="7004796"/>
              <a:chExt cx="249714" cy="297437"/>
            </a:xfrm>
          </p:grpSpPr>
          <p:sp>
            <p:nvSpPr>
              <p:cNvPr id="483" name="Google Shape;483;p3"/>
              <p:cNvSpPr/>
              <p:nvPr/>
            </p:nvSpPr>
            <p:spPr>
              <a:xfrm rot="-957032">
                <a:off x="1403731" y="7137784"/>
                <a:ext cx="17732" cy="1255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52" extrusionOk="0">
                    <a:moveTo>
                      <a:pt x="107" y="1"/>
                    </a:moveTo>
                    <a:cubicBezTo>
                      <a:pt x="50" y="1"/>
                      <a:pt x="0" y="20"/>
                      <a:pt x="12" y="66"/>
                    </a:cubicBezTo>
                    <a:cubicBezTo>
                      <a:pt x="12" y="96"/>
                      <a:pt x="27" y="111"/>
                      <a:pt x="42" y="140"/>
                    </a:cubicBezTo>
                    <a:cubicBezTo>
                      <a:pt x="52" y="182"/>
                      <a:pt x="176" y="251"/>
                      <a:pt x="262" y="251"/>
                    </a:cubicBezTo>
                    <a:cubicBezTo>
                      <a:pt x="300" y="251"/>
                      <a:pt x="331" y="237"/>
                      <a:pt x="340" y="200"/>
                    </a:cubicBezTo>
                    <a:cubicBezTo>
                      <a:pt x="355" y="185"/>
                      <a:pt x="355" y="170"/>
                      <a:pt x="340" y="140"/>
                    </a:cubicBezTo>
                    <a:cubicBezTo>
                      <a:pt x="340" y="81"/>
                      <a:pt x="236" y="21"/>
                      <a:pt x="161" y="6"/>
                    </a:cubicBezTo>
                    <a:cubicBezTo>
                      <a:pt x="144" y="2"/>
                      <a:pt x="125" y="1"/>
                      <a:pt x="10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-957032">
                <a:off x="1406485" y="7112499"/>
                <a:ext cx="16686" cy="7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8" extrusionOk="0">
                    <a:moveTo>
                      <a:pt x="93" y="0"/>
                    </a:moveTo>
                    <a:cubicBezTo>
                      <a:pt x="87" y="0"/>
                      <a:pt x="80" y="1"/>
                      <a:pt x="75" y="2"/>
                    </a:cubicBezTo>
                    <a:lnTo>
                      <a:pt x="60" y="2"/>
                    </a:lnTo>
                    <a:cubicBezTo>
                      <a:pt x="30" y="2"/>
                      <a:pt x="15" y="17"/>
                      <a:pt x="0" y="32"/>
                    </a:cubicBezTo>
                    <a:cubicBezTo>
                      <a:pt x="0" y="77"/>
                      <a:pt x="30" y="92"/>
                      <a:pt x="60" y="136"/>
                    </a:cubicBezTo>
                    <a:cubicBezTo>
                      <a:pt x="81" y="147"/>
                      <a:pt x="102" y="158"/>
                      <a:pt x="123" y="158"/>
                    </a:cubicBezTo>
                    <a:cubicBezTo>
                      <a:pt x="132" y="158"/>
                      <a:pt x="141" y="156"/>
                      <a:pt x="149" y="151"/>
                    </a:cubicBezTo>
                    <a:cubicBezTo>
                      <a:pt x="164" y="151"/>
                      <a:pt x="194" y="151"/>
                      <a:pt x="224" y="136"/>
                    </a:cubicBezTo>
                    <a:cubicBezTo>
                      <a:pt x="335" y="81"/>
                      <a:pt x="177" y="0"/>
                      <a:pt x="93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-957032">
                <a:off x="1461865" y="7097012"/>
                <a:ext cx="18479" cy="9264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6" extrusionOk="0">
                    <a:moveTo>
                      <a:pt x="93" y="0"/>
                    </a:moveTo>
                    <a:cubicBezTo>
                      <a:pt x="77" y="0"/>
                      <a:pt x="61" y="2"/>
                      <a:pt x="45" y="6"/>
                    </a:cubicBezTo>
                    <a:lnTo>
                      <a:pt x="30" y="6"/>
                    </a:lnTo>
                    <a:cubicBezTo>
                      <a:pt x="15" y="21"/>
                      <a:pt x="0" y="21"/>
                      <a:pt x="0" y="36"/>
                    </a:cubicBezTo>
                    <a:lnTo>
                      <a:pt x="0" y="66"/>
                    </a:lnTo>
                    <a:cubicBezTo>
                      <a:pt x="0" y="96"/>
                      <a:pt x="15" y="125"/>
                      <a:pt x="45" y="140"/>
                    </a:cubicBezTo>
                    <a:cubicBezTo>
                      <a:pt x="90" y="155"/>
                      <a:pt x="149" y="170"/>
                      <a:pt x="194" y="185"/>
                    </a:cubicBezTo>
                    <a:cubicBezTo>
                      <a:pt x="371" y="185"/>
                      <a:pt x="251" y="0"/>
                      <a:pt x="93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-957032">
                <a:off x="1427775" y="7126637"/>
                <a:ext cx="16437" cy="971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95" extrusionOk="0">
                    <a:moveTo>
                      <a:pt x="185" y="0"/>
                    </a:moveTo>
                    <a:cubicBezTo>
                      <a:pt x="168" y="0"/>
                      <a:pt x="150" y="5"/>
                      <a:pt x="135" y="16"/>
                    </a:cubicBezTo>
                    <a:cubicBezTo>
                      <a:pt x="75" y="16"/>
                      <a:pt x="1" y="31"/>
                      <a:pt x="30" y="91"/>
                    </a:cubicBezTo>
                    <a:cubicBezTo>
                      <a:pt x="63" y="135"/>
                      <a:pt x="144" y="194"/>
                      <a:pt x="219" y="194"/>
                    </a:cubicBezTo>
                    <a:cubicBezTo>
                      <a:pt x="248" y="194"/>
                      <a:pt x="275" y="186"/>
                      <a:pt x="299" y="166"/>
                    </a:cubicBezTo>
                    <a:cubicBezTo>
                      <a:pt x="329" y="136"/>
                      <a:pt x="314" y="91"/>
                      <a:pt x="299" y="61"/>
                    </a:cubicBezTo>
                    <a:cubicBezTo>
                      <a:pt x="288" y="39"/>
                      <a:pt x="236" y="0"/>
                      <a:pt x="18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-957032">
                <a:off x="1587270" y="7230597"/>
                <a:ext cx="20571" cy="13249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66" extrusionOk="0">
                    <a:moveTo>
                      <a:pt x="100" y="1"/>
                    </a:moveTo>
                    <a:cubicBezTo>
                      <a:pt x="57" y="1"/>
                      <a:pt x="25" y="17"/>
                      <a:pt x="16" y="62"/>
                    </a:cubicBezTo>
                    <a:cubicBezTo>
                      <a:pt x="16" y="62"/>
                      <a:pt x="16" y="77"/>
                      <a:pt x="16" y="77"/>
                    </a:cubicBezTo>
                    <a:cubicBezTo>
                      <a:pt x="1" y="166"/>
                      <a:pt x="105" y="241"/>
                      <a:pt x="225" y="256"/>
                    </a:cubicBezTo>
                    <a:cubicBezTo>
                      <a:pt x="247" y="262"/>
                      <a:pt x="268" y="265"/>
                      <a:pt x="287" y="265"/>
                    </a:cubicBezTo>
                    <a:cubicBezTo>
                      <a:pt x="362" y="265"/>
                      <a:pt x="413" y="222"/>
                      <a:pt x="389" y="151"/>
                    </a:cubicBezTo>
                    <a:cubicBezTo>
                      <a:pt x="389" y="151"/>
                      <a:pt x="389" y="136"/>
                      <a:pt x="389" y="136"/>
                    </a:cubicBezTo>
                    <a:cubicBezTo>
                      <a:pt x="358" y="94"/>
                      <a:pt x="201" y="1"/>
                      <a:pt x="10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-957032">
                <a:off x="1632793" y="7207637"/>
                <a:ext cx="18279" cy="97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6" extrusionOk="0">
                    <a:moveTo>
                      <a:pt x="127" y="1"/>
                    </a:moveTo>
                    <a:cubicBezTo>
                      <a:pt x="67" y="1"/>
                      <a:pt x="15" y="30"/>
                      <a:pt x="15" y="79"/>
                    </a:cubicBezTo>
                    <a:cubicBezTo>
                      <a:pt x="15" y="79"/>
                      <a:pt x="15" y="94"/>
                      <a:pt x="1" y="109"/>
                    </a:cubicBezTo>
                    <a:cubicBezTo>
                      <a:pt x="1" y="139"/>
                      <a:pt x="30" y="154"/>
                      <a:pt x="45" y="154"/>
                    </a:cubicBezTo>
                    <a:cubicBezTo>
                      <a:pt x="69" y="166"/>
                      <a:pt x="152" y="188"/>
                      <a:pt x="151" y="188"/>
                    </a:cubicBezTo>
                    <a:cubicBezTo>
                      <a:pt x="151" y="188"/>
                      <a:pt x="146" y="187"/>
                      <a:pt x="135" y="184"/>
                    </a:cubicBezTo>
                    <a:lnTo>
                      <a:pt x="135" y="184"/>
                    </a:lnTo>
                    <a:cubicBezTo>
                      <a:pt x="163" y="192"/>
                      <a:pt x="189" y="196"/>
                      <a:pt x="212" y="196"/>
                    </a:cubicBezTo>
                    <a:cubicBezTo>
                      <a:pt x="315" y="196"/>
                      <a:pt x="367" y="125"/>
                      <a:pt x="269" y="64"/>
                    </a:cubicBezTo>
                    <a:cubicBezTo>
                      <a:pt x="239" y="35"/>
                      <a:pt x="195" y="20"/>
                      <a:pt x="165" y="5"/>
                    </a:cubicBezTo>
                    <a:cubicBezTo>
                      <a:pt x="152" y="2"/>
                      <a:pt x="139" y="1"/>
                      <a:pt x="12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-957032">
                <a:off x="1586721" y="7186378"/>
                <a:ext cx="14693" cy="8417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69" extrusionOk="0">
                    <a:moveTo>
                      <a:pt x="74" y="0"/>
                    </a:moveTo>
                    <a:cubicBezTo>
                      <a:pt x="31" y="0"/>
                      <a:pt x="1" y="15"/>
                      <a:pt x="6" y="51"/>
                    </a:cubicBezTo>
                    <a:cubicBezTo>
                      <a:pt x="16" y="110"/>
                      <a:pt x="141" y="169"/>
                      <a:pt x="222" y="169"/>
                    </a:cubicBezTo>
                    <a:cubicBezTo>
                      <a:pt x="264" y="169"/>
                      <a:pt x="295" y="152"/>
                      <a:pt x="290" y="111"/>
                    </a:cubicBezTo>
                    <a:cubicBezTo>
                      <a:pt x="280" y="53"/>
                      <a:pt x="155" y="0"/>
                      <a:pt x="7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-957032">
                <a:off x="1555662" y="7217507"/>
                <a:ext cx="12701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2" extrusionOk="0">
                    <a:moveTo>
                      <a:pt x="90" y="1"/>
                    </a:moveTo>
                    <a:cubicBezTo>
                      <a:pt x="45" y="16"/>
                      <a:pt x="0" y="31"/>
                      <a:pt x="0" y="61"/>
                    </a:cubicBezTo>
                    <a:cubicBezTo>
                      <a:pt x="0" y="61"/>
                      <a:pt x="0" y="76"/>
                      <a:pt x="0" y="76"/>
                    </a:cubicBezTo>
                    <a:cubicBezTo>
                      <a:pt x="0" y="113"/>
                      <a:pt x="95" y="172"/>
                      <a:pt x="161" y="172"/>
                    </a:cubicBezTo>
                    <a:cubicBezTo>
                      <a:pt x="173" y="172"/>
                      <a:pt x="185" y="170"/>
                      <a:pt x="194" y="165"/>
                    </a:cubicBezTo>
                    <a:cubicBezTo>
                      <a:pt x="254" y="120"/>
                      <a:pt x="254" y="105"/>
                      <a:pt x="224" y="76"/>
                    </a:cubicBezTo>
                    <a:cubicBezTo>
                      <a:pt x="194" y="31"/>
                      <a:pt x="135" y="1"/>
                      <a:pt x="9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-957032">
                <a:off x="1630548" y="7062952"/>
                <a:ext cx="14693" cy="1135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28" extrusionOk="0">
                    <a:moveTo>
                      <a:pt x="73" y="1"/>
                    </a:moveTo>
                    <a:cubicBezTo>
                      <a:pt x="29" y="1"/>
                      <a:pt x="0" y="17"/>
                      <a:pt x="10" y="58"/>
                    </a:cubicBezTo>
                    <a:lnTo>
                      <a:pt x="10" y="102"/>
                    </a:lnTo>
                    <a:cubicBezTo>
                      <a:pt x="25" y="162"/>
                      <a:pt x="85" y="222"/>
                      <a:pt x="160" y="222"/>
                    </a:cubicBezTo>
                    <a:cubicBezTo>
                      <a:pt x="174" y="225"/>
                      <a:pt x="189" y="227"/>
                      <a:pt x="203" y="227"/>
                    </a:cubicBezTo>
                    <a:cubicBezTo>
                      <a:pt x="250" y="227"/>
                      <a:pt x="294" y="208"/>
                      <a:pt x="294" y="162"/>
                    </a:cubicBezTo>
                    <a:lnTo>
                      <a:pt x="294" y="132"/>
                    </a:lnTo>
                    <a:cubicBezTo>
                      <a:pt x="294" y="63"/>
                      <a:pt x="157" y="1"/>
                      <a:pt x="73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-957032">
                <a:off x="1578927" y="7007885"/>
                <a:ext cx="2445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83" extrusionOk="0">
                    <a:moveTo>
                      <a:pt x="159" y="0"/>
                    </a:moveTo>
                    <a:cubicBezTo>
                      <a:pt x="81" y="0"/>
                      <a:pt x="1" y="25"/>
                      <a:pt x="12" y="95"/>
                    </a:cubicBezTo>
                    <a:cubicBezTo>
                      <a:pt x="55" y="211"/>
                      <a:pt x="164" y="283"/>
                      <a:pt x="278" y="283"/>
                    </a:cubicBezTo>
                    <a:cubicBezTo>
                      <a:pt x="324" y="283"/>
                      <a:pt x="372" y="271"/>
                      <a:pt x="416" y="244"/>
                    </a:cubicBezTo>
                    <a:cubicBezTo>
                      <a:pt x="490" y="215"/>
                      <a:pt x="401" y="155"/>
                      <a:pt x="341" y="110"/>
                    </a:cubicBezTo>
                    <a:lnTo>
                      <a:pt x="341" y="110"/>
                    </a:lnTo>
                    <a:lnTo>
                      <a:pt x="445" y="155"/>
                    </a:lnTo>
                    <a:cubicBezTo>
                      <a:pt x="430" y="125"/>
                      <a:pt x="401" y="95"/>
                      <a:pt x="371" y="80"/>
                    </a:cubicBezTo>
                    <a:cubicBezTo>
                      <a:pt x="326" y="50"/>
                      <a:pt x="281" y="20"/>
                      <a:pt x="221" y="6"/>
                    </a:cubicBezTo>
                    <a:cubicBezTo>
                      <a:pt x="202" y="2"/>
                      <a:pt x="181" y="0"/>
                      <a:pt x="15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-957032">
                <a:off x="1566851" y="7066041"/>
                <a:ext cx="14195" cy="1080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17" extrusionOk="0">
                    <a:moveTo>
                      <a:pt x="150" y="0"/>
                    </a:moveTo>
                    <a:cubicBezTo>
                      <a:pt x="140" y="0"/>
                      <a:pt x="130" y="2"/>
                      <a:pt x="120" y="7"/>
                    </a:cubicBezTo>
                    <a:cubicBezTo>
                      <a:pt x="105" y="37"/>
                      <a:pt x="60" y="7"/>
                      <a:pt x="45" y="52"/>
                    </a:cubicBezTo>
                    <a:cubicBezTo>
                      <a:pt x="1" y="112"/>
                      <a:pt x="75" y="171"/>
                      <a:pt x="150" y="201"/>
                    </a:cubicBezTo>
                    <a:cubicBezTo>
                      <a:pt x="165" y="209"/>
                      <a:pt x="191" y="216"/>
                      <a:pt x="217" y="216"/>
                    </a:cubicBezTo>
                    <a:cubicBezTo>
                      <a:pt x="243" y="216"/>
                      <a:pt x="269" y="209"/>
                      <a:pt x="284" y="186"/>
                    </a:cubicBezTo>
                    <a:lnTo>
                      <a:pt x="284" y="171"/>
                    </a:lnTo>
                    <a:cubicBezTo>
                      <a:pt x="284" y="142"/>
                      <a:pt x="284" y="127"/>
                      <a:pt x="269" y="112"/>
                    </a:cubicBezTo>
                    <a:cubicBezTo>
                      <a:pt x="255" y="112"/>
                      <a:pt x="255" y="97"/>
                      <a:pt x="269" y="97"/>
                    </a:cubicBezTo>
                    <a:cubicBezTo>
                      <a:pt x="269" y="59"/>
                      <a:pt x="206" y="0"/>
                      <a:pt x="150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-957032">
                <a:off x="1615181" y="7038837"/>
                <a:ext cx="17831" cy="707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2" extrusionOk="0">
                    <a:moveTo>
                      <a:pt x="133" y="0"/>
                    </a:moveTo>
                    <a:cubicBezTo>
                      <a:pt x="1" y="0"/>
                      <a:pt x="92" y="142"/>
                      <a:pt x="208" y="142"/>
                    </a:cubicBezTo>
                    <a:cubicBezTo>
                      <a:pt x="223" y="142"/>
                      <a:pt x="238" y="140"/>
                      <a:pt x="253" y="135"/>
                    </a:cubicBezTo>
                    <a:cubicBezTo>
                      <a:pt x="253" y="120"/>
                      <a:pt x="268" y="120"/>
                      <a:pt x="283" y="120"/>
                    </a:cubicBezTo>
                    <a:cubicBezTo>
                      <a:pt x="357" y="75"/>
                      <a:pt x="268" y="15"/>
                      <a:pt x="20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-957032">
                <a:off x="1496411" y="7172693"/>
                <a:ext cx="16187" cy="1006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02" extrusionOk="0">
                    <a:moveTo>
                      <a:pt x="79" y="0"/>
                    </a:moveTo>
                    <a:cubicBezTo>
                      <a:pt x="34" y="0"/>
                      <a:pt x="1" y="18"/>
                      <a:pt x="6" y="64"/>
                    </a:cubicBezTo>
                    <a:cubicBezTo>
                      <a:pt x="16" y="133"/>
                      <a:pt x="156" y="202"/>
                      <a:pt x="246" y="202"/>
                    </a:cubicBezTo>
                    <a:cubicBezTo>
                      <a:pt x="292" y="202"/>
                      <a:pt x="325" y="184"/>
                      <a:pt x="320" y="138"/>
                    </a:cubicBezTo>
                    <a:cubicBezTo>
                      <a:pt x="310" y="69"/>
                      <a:pt x="169" y="0"/>
                      <a:pt x="7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-957032">
                <a:off x="1492306" y="7289654"/>
                <a:ext cx="19375" cy="1011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03" extrusionOk="0">
                    <a:moveTo>
                      <a:pt x="149" y="0"/>
                    </a:moveTo>
                    <a:cubicBezTo>
                      <a:pt x="105" y="0"/>
                      <a:pt x="0" y="0"/>
                      <a:pt x="15" y="60"/>
                    </a:cubicBezTo>
                    <a:cubicBezTo>
                      <a:pt x="48" y="147"/>
                      <a:pt x="129" y="203"/>
                      <a:pt x="217" y="203"/>
                    </a:cubicBezTo>
                    <a:cubicBezTo>
                      <a:pt x="249" y="203"/>
                      <a:pt x="282" y="196"/>
                      <a:pt x="314" y="180"/>
                    </a:cubicBezTo>
                    <a:cubicBezTo>
                      <a:pt x="388" y="150"/>
                      <a:pt x="314" y="90"/>
                      <a:pt x="254" y="60"/>
                    </a:cubicBezTo>
                    <a:cubicBezTo>
                      <a:pt x="224" y="30"/>
                      <a:pt x="179" y="15"/>
                      <a:pt x="14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-957032">
                <a:off x="1427633" y="7273913"/>
                <a:ext cx="18230" cy="1041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09" extrusionOk="0">
                    <a:moveTo>
                      <a:pt x="191" y="0"/>
                    </a:moveTo>
                    <a:cubicBezTo>
                      <a:pt x="176" y="0"/>
                      <a:pt x="161" y="2"/>
                      <a:pt x="146" y="7"/>
                    </a:cubicBezTo>
                    <a:cubicBezTo>
                      <a:pt x="117" y="22"/>
                      <a:pt x="87" y="37"/>
                      <a:pt x="72" y="52"/>
                    </a:cubicBezTo>
                    <a:cubicBezTo>
                      <a:pt x="1" y="111"/>
                      <a:pt x="146" y="208"/>
                      <a:pt x="246" y="208"/>
                    </a:cubicBezTo>
                    <a:cubicBezTo>
                      <a:pt x="272" y="208"/>
                      <a:pt x="295" y="202"/>
                      <a:pt x="311" y="186"/>
                    </a:cubicBezTo>
                    <a:cubicBezTo>
                      <a:pt x="326" y="156"/>
                      <a:pt x="341" y="142"/>
                      <a:pt x="341" y="112"/>
                    </a:cubicBezTo>
                    <a:cubicBezTo>
                      <a:pt x="366" y="61"/>
                      <a:pt x="274" y="0"/>
                      <a:pt x="191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"/>
          <p:cNvGrpSpPr/>
          <p:nvPr/>
        </p:nvGrpSpPr>
        <p:grpSpPr>
          <a:xfrm>
            <a:off x="-402741" y="1059007"/>
            <a:ext cx="1209238" cy="1349968"/>
            <a:chOff x="120426" y="1366639"/>
            <a:chExt cx="819711" cy="915108"/>
          </a:xfrm>
        </p:grpSpPr>
        <p:sp>
          <p:nvSpPr>
            <p:cNvPr id="500" name="Google Shape;500;p4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4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502" name="Google Shape;502;p4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4"/>
          <p:cNvGrpSpPr/>
          <p:nvPr/>
        </p:nvGrpSpPr>
        <p:grpSpPr>
          <a:xfrm>
            <a:off x="7829134" y="-431188"/>
            <a:ext cx="1640470" cy="1570535"/>
            <a:chOff x="7829134" y="-431188"/>
            <a:chExt cx="1640470" cy="1570535"/>
          </a:xfrm>
        </p:grpSpPr>
        <p:sp>
          <p:nvSpPr>
            <p:cNvPr id="529" name="Google Shape;529;p4"/>
            <p:cNvSpPr/>
            <p:nvPr/>
          </p:nvSpPr>
          <p:spPr>
            <a:xfrm rot="2128663">
              <a:off x="7999077" y="-146751"/>
              <a:ext cx="1300585" cy="1001661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 rot="2128663">
              <a:off x="8260180" y="132739"/>
              <a:ext cx="38495" cy="25832"/>
            </a:xfrm>
            <a:custGeom>
              <a:avLst/>
              <a:gdLst/>
              <a:ahLst/>
              <a:cxnLst/>
              <a:rect l="l" t="t" r="r" b="b"/>
              <a:pathLst>
                <a:path w="912" h="612" extrusionOk="0">
                  <a:moveTo>
                    <a:pt x="227" y="0"/>
                  </a:moveTo>
                  <a:cubicBezTo>
                    <a:pt x="91" y="0"/>
                    <a:pt x="0" y="64"/>
                    <a:pt x="45" y="226"/>
                  </a:cubicBezTo>
                  <a:cubicBezTo>
                    <a:pt x="101" y="431"/>
                    <a:pt x="451" y="612"/>
                    <a:pt x="679" y="612"/>
                  </a:cubicBezTo>
                  <a:cubicBezTo>
                    <a:pt x="818" y="612"/>
                    <a:pt x="911" y="545"/>
                    <a:pt x="866" y="376"/>
                  </a:cubicBezTo>
                  <a:cubicBezTo>
                    <a:pt x="810" y="179"/>
                    <a:pt x="45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 rot="2128663">
              <a:off x="8238641" y="63502"/>
              <a:ext cx="37861" cy="28913"/>
            </a:xfrm>
            <a:custGeom>
              <a:avLst/>
              <a:gdLst/>
              <a:ahLst/>
              <a:cxnLst/>
              <a:rect l="l" t="t" r="r" b="b"/>
              <a:pathLst>
                <a:path w="897" h="685" extrusionOk="0">
                  <a:moveTo>
                    <a:pt x="288" y="1"/>
                  </a:moveTo>
                  <a:cubicBezTo>
                    <a:pt x="215" y="1"/>
                    <a:pt x="153" y="29"/>
                    <a:pt x="120" y="103"/>
                  </a:cubicBezTo>
                  <a:cubicBezTo>
                    <a:pt x="105" y="118"/>
                    <a:pt x="105" y="118"/>
                    <a:pt x="90" y="133"/>
                  </a:cubicBezTo>
                  <a:cubicBezTo>
                    <a:pt x="1" y="372"/>
                    <a:pt x="285" y="551"/>
                    <a:pt x="449" y="641"/>
                  </a:cubicBezTo>
                  <a:cubicBezTo>
                    <a:pt x="512" y="669"/>
                    <a:pt x="579" y="684"/>
                    <a:pt x="645" y="684"/>
                  </a:cubicBezTo>
                  <a:cubicBezTo>
                    <a:pt x="718" y="684"/>
                    <a:pt x="789" y="665"/>
                    <a:pt x="852" y="626"/>
                  </a:cubicBezTo>
                  <a:cubicBezTo>
                    <a:pt x="882" y="596"/>
                    <a:pt x="897" y="536"/>
                    <a:pt x="867" y="492"/>
                  </a:cubicBezTo>
                  <a:cubicBezTo>
                    <a:pt x="867" y="402"/>
                    <a:pt x="837" y="327"/>
                    <a:pt x="777" y="268"/>
                  </a:cubicBezTo>
                  <a:cubicBezTo>
                    <a:pt x="762" y="253"/>
                    <a:pt x="748" y="223"/>
                    <a:pt x="733" y="208"/>
                  </a:cubicBezTo>
                  <a:cubicBezTo>
                    <a:pt x="661" y="136"/>
                    <a:pt x="448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 rot="2128663">
              <a:off x="8318780" y="64557"/>
              <a:ext cx="50566" cy="29842"/>
            </a:xfrm>
            <a:custGeom>
              <a:avLst/>
              <a:gdLst/>
              <a:ahLst/>
              <a:cxnLst/>
              <a:rect l="l" t="t" r="r" b="b"/>
              <a:pathLst>
                <a:path w="1198" h="707" extrusionOk="0">
                  <a:moveTo>
                    <a:pt x="338" y="0"/>
                  </a:moveTo>
                  <a:cubicBezTo>
                    <a:pt x="270" y="0"/>
                    <a:pt x="206" y="20"/>
                    <a:pt x="150" y="64"/>
                  </a:cubicBezTo>
                  <a:lnTo>
                    <a:pt x="120" y="109"/>
                  </a:lnTo>
                  <a:cubicBezTo>
                    <a:pt x="0" y="199"/>
                    <a:pt x="60" y="363"/>
                    <a:pt x="150" y="468"/>
                  </a:cubicBezTo>
                  <a:cubicBezTo>
                    <a:pt x="150" y="468"/>
                    <a:pt x="150" y="483"/>
                    <a:pt x="150" y="498"/>
                  </a:cubicBezTo>
                  <a:cubicBezTo>
                    <a:pt x="126" y="592"/>
                    <a:pt x="288" y="704"/>
                    <a:pt x="401" y="704"/>
                  </a:cubicBezTo>
                  <a:cubicBezTo>
                    <a:pt x="432" y="704"/>
                    <a:pt x="459" y="696"/>
                    <a:pt x="478" y="677"/>
                  </a:cubicBezTo>
                  <a:lnTo>
                    <a:pt x="493" y="677"/>
                  </a:lnTo>
                  <a:cubicBezTo>
                    <a:pt x="553" y="707"/>
                    <a:pt x="627" y="707"/>
                    <a:pt x="702" y="707"/>
                  </a:cubicBezTo>
                  <a:cubicBezTo>
                    <a:pt x="1197" y="618"/>
                    <a:pt x="721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 rot="2128663">
              <a:off x="8398802" y="124488"/>
              <a:ext cx="40394" cy="27478"/>
            </a:xfrm>
            <a:custGeom>
              <a:avLst/>
              <a:gdLst/>
              <a:ahLst/>
              <a:cxnLst/>
              <a:rect l="l" t="t" r="r" b="b"/>
              <a:pathLst>
                <a:path w="957" h="651" extrusionOk="0">
                  <a:moveTo>
                    <a:pt x="278" y="0"/>
                  </a:moveTo>
                  <a:cubicBezTo>
                    <a:pt x="213" y="0"/>
                    <a:pt x="157" y="16"/>
                    <a:pt x="120" y="53"/>
                  </a:cubicBezTo>
                  <a:cubicBezTo>
                    <a:pt x="91" y="68"/>
                    <a:pt x="76" y="98"/>
                    <a:pt x="76" y="113"/>
                  </a:cubicBezTo>
                  <a:cubicBezTo>
                    <a:pt x="76" y="143"/>
                    <a:pt x="76" y="157"/>
                    <a:pt x="76" y="172"/>
                  </a:cubicBezTo>
                  <a:cubicBezTo>
                    <a:pt x="1" y="262"/>
                    <a:pt x="120" y="411"/>
                    <a:pt x="195" y="456"/>
                  </a:cubicBezTo>
                  <a:cubicBezTo>
                    <a:pt x="330" y="576"/>
                    <a:pt x="494" y="635"/>
                    <a:pt x="673" y="650"/>
                  </a:cubicBezTo>
                  <a:cubicBezTo>
                    <a:pt x="852" y="650"/>
                    <a:pt x="957" y="456"/>
                    <a:pt x="852" y="307"/>
                  </a:cubicBezTo>
                  <a:cubicBezTo>
                    <a:pt x="762" y="149"/>
                    <a:pt x="47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 rot="2128663">
              <a:off x="8327271" y="153203"/>
              <a:ext cx="30433" cy="24312"/>
            </a:xfrm>
            <a:custGeom>
              <a:avLst/>
              <a:gdLst/>
              <a:ahLst/>
              <a:cxnLst/>
              <a:rect l="l" t="t" r="r" b="b"/>
              <a:pathLst>
                <a:path w="721" h="576" extrusionOk="0">
                  <a:moveTo>
                    <a:pt x="245" y="0"/>
                  </a:moveTo>
                  <a:cubicBezTo>
                    <a:pt x="169" y="0"/>
                    <a:pt x="98" y="29"/>
                    <a:pt x="45" y="98"/>
                  </a:cubicBezTo>
                  <a:cubicBezTo>
                    <a:pt x="0" y="172"/>
                    <a:pt x="45" y="247"/>
                    <a:pt x="135" y="322"/>
                  </a:cubicBezTo>
                  <a:cubicBezTo>
                    <a:pt x="135" y="337"/>
                    <a:pt x="150" y="337"/>
                    <a:pt x="150" y="352"/>
                  </a:cubicBezTo>
                  <a:cubicBezTo>
                    <a:pt x="210" y="433"/>
                    <a:pt x="415" y="575"/>
                    <a:pt x="555" y="575"/>
                  </a:cubicBezTo>
                  <a:cubicBezTo>
                    <a:pt x="621" y="575"/>
                    <a:pt x="673" y="543"/>
                    <a:pt x="687" y="456"/>
                  </a:cubicBezTo>
                  <a:cubicBezTo>
                    <a:pt x="721" y="245"/>
                    <a:pt x="46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 rot="2128663">
              <a:off x="8343038" y="309089"/>
              <a:ext cx="41998" cy="29800"/>
            </a:xfrm>
            <a:custGeom>
              <a:avLst/>
              <a:gdLst/>
              <a:ahLst/>
              <a:cxnLst/>
              <a:rect l="l" t="t" r="r" b="b"/>
              <a:pathLst>
                <a:path w="995" h="706" extrusionOk="0">
                  <a:moveTo>
                    <a:pt x="297" y="0"/>
                  </a:moveTo>
                  <a:cubicBezTo>
                    <a:pt x="151" y="0"/>
                    <a:pt x="1" y="84"/>
                    <a:pt x="49" y="267"/>
                  </a:cubicBezTo>
                  <a:cubicBezTo>
                    <a:pt x="139" y="505"/>
                    <a:pt x="333" y="670"/>
                    <a:pt x="587" y="700"/>
                  </a:cubicBezTo>
                  <a:cubicBezTo>
                    <a:pt x="610" y="704"/>
                    <a:pt x="634" y="706"/>
                    <a:pt x="660" y="706"/>
                  </a:cubicBezTo>
                  <a:cubicBezTo>
                    <a:pt x="816" y="706"/>
                    <a:pt x="995" y="624"/>
                    <a:pt x="931" y="431"/>
                  </a:cubicBezTo>
                  <a:cubicBezTo>
                    <a:pt x="841" y="207"/>
                    <a:pt x="647" y="42"/>
                    <a:pt x="393" y="13"/>
                  </a:cubicBezTo>
                  <a:cubicBezTo>
                    <a:pt x="363" y="4"/>
                    <a:pt x="33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 rot="2128663">
              <a:off x="8477895" y="378071"/>
              <a:ext cx="42715" cy="29124"/>
            </a:xfrm>
            <a:custGeom>
              <a:avLst/>
              <a:gdLst/>
              <a:ahLst/>
              <a:cxnLst/>
              <a:rect l="l" t="t" r="r" b="b"/>
              <a:pathLst>
                <a:path w="1012" h="690" extrusionOk="0">
                  <a:moveTo>
                    <a:pt x="291" y="1"/>
                  </a:moveTo>
                  <a:cubicBezTo>
                    <a:pt x="153" y="1"/>
                    <a:pt x="47" y="129"/>
                    <a:pt x="90" y="271"/>
                  </a:cubicBezTo>
                  <a:cubicBezTo>
                    <a:pt x="75" y="271"/>
                    <a:pt x="75" y="286"/>
                    <a:pt x="75" y="301"/>
                  </a:cubicBezTo>
                  <a:cubicBezTo>
                    <a:pt x="60" y="345"/>
                    <a:pt x="30" y="390"/>
                    <a:pt x="15" y="435"/>
                  </a:cubicBezTo>
                  <a:cubicBezTo>
                    <a:pt x="0" y="495"/>
                    <a:pt x="90" y="569"/>
                    <a:pt x="150" y="584"/>
                  </a:cubicBezTo>
                  <a:cubicBezTo>
                    <a:pt x="329" y="644"/>
                    <a:pt x="508" y="674"/>
                    <a:pt x="702" y="689"/>
                  </a:cubicBezTo>
                  <a:cubicBezTo>
                    <a:pt x="709" y="689"/>
                    <a:pt x="716" y="690"/>
                    <a:pt x="722" y="690"/>
                  </a:cubicBezTo>
                  <a:cubicBezTo>
                    <a:pt x="904" y="690"/>
                    <a:pt x="1012" y="489"/>
                    <a:pt x="897" y="330"/>
                  </a:cubicBezTo>
                  <a:cubicBezTo>
                    <a:pt x="777" y="121"/>
                    <a:pt x="553" y="2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 rot="2128663">
              <a:off x="9071066" y="148925"/>
              <a:ext cx="46345" cy="28153"/>
            </a:xfrm>
            <a:custGeom>
              <a:avLst/>
              <a:gdLst/>
              <a:ahLst/>
              <a:cxnLst/>
              <a:rect l="l" t="t" r="r" b="b"/>
              <a:pathLst>
                <a:path w="1098" h="667" extrusionOk="0">
                  <a:moveTo>
                    <a:pt x="358" y="1"/>
                  </a:moveTo>
                  <a:cubicBezTo>
                    <a:pt x="142" y="1"/>
                    <a:pt x="1" y="191"/>
                    <a:pt x="191" y="429"/>
                  </a:cubicBezTo>
                  <a:cubicBezTo>
                    <a:pt x="269" y="507"/>
                    <a:pt x="554" y="666"/>
                    <a:pt x="749" y="666"/>
                  </a:cubicBezTo>
                  <a:cubicBezTo>
                    <a:pt x="854" y="666"/>
                    <a:pt x="933" y="620"/>
                    <a:pt x="938" y="489"/>
                  </a:cubicBezTo>
                  <a:cubicBezTo>
                    <a:pt x="938" y="476"/>
                    <a:pt x="935" y="468"/>
                    <a:pt x="930" y="467"/>
                  </a:cubicBezTo>
                  <a:lnTo>
                    <a:pt x="930" y="467"/>
                  </a:lnTo>
                  <a:cubicBezTo>
                    <a:pt x="1098" y="277"/>
                    <a:pt x="663" y="56"/>
                    <a:pt x="520" y="56"/>
                  </a:cubicBezTo>
                  <a:cubicBezTo>
                    <a:pt x="564" y="56"/>
                    <a:pt x="564" y="56"/>
                    <a:pt x="535" y="41"/>
                  </a:cubicBezTo>
                  <a:cubicBezTo>
                    <a:pt x="474" y="13"/>
                    <a:pt x="41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 rot="2128663">
              <a:off x="9173708" y="204559"/>
              <a:ext cx="31910" cy="23215"/>
            </a:xfrm>
            <a:custGeom>
              <a:avLst/>
              <a:gdLst/>
              <a:ahLst/>
              <a:cxnLst/>
              <a:rect l="l" t="t" r="r" b="b"/>
              <a:pathLst>
                <a:path w="756" h="550" extrusionOk="0">
                  <a:moveTo>
                    <a:pt x="230" y="1"/>
                  </a:moveTo>
                  <a:cubicBezTo>
                    <a:pt x="148" y="1"/>
                    <a:pt x="83" y="35"/>
                    <a:pt x="62" y="119"/>
                  </a:cubicBezTo>
                  <a:cubicBezTo>
                    <a:pt x="0" y="345"/>
                    <a:pt x="325" y="549"/>
                    <a:pt x="545" y="549"/>
                  </a:cubicBezTo>
                  <a:cubicBezTo>
                    <a:pt x="646" y="549"/>
                    <a:pt x="725" y="506"/>
                    <a:pt x="734" y="403"/>
                  </a:cubicBezTo>
                  <a:cubicBezTo>
                    <a:pt x="755" y="221"/>
                    <a:pt x="439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 rot="2128663">
              <a:off x="9111537" y="324683"/>
              <a:ext cx="38537" cy="22666"/>
            </a:xfrm>
            <a:custGeom>
              <a:avLst/>
              <a:gdLst/>
              <a:ahLst/>
              <a:cxnLst/>
              <a:rect l="l" t="t" r="r" b="b"/>
              <a:pathLst>
                <a:path w="913" h="537" extrusionOk="0">
                  <a:moveTo>
                    <a:pt x="324" y="0"/>
                  </a:moveTo>
                  <a:cubicBezTo>
                    <a:pt x="113" y="0"/>
                    <a:pt x="0" y="216"/>
                    <a:pt x="240" y="367"/>
                  </a:cubicBezTo>
                  <a:lnTo>
                    <a:pt x="285" y="397"/>
                  </a:lnTo>
                  <a:cubicBezTo>
                    <a:pt x="362" y="454"/>
                    <a:pt x="512" y="537"/>
                    <a:pt x="638" y="537"/>
                  </a:cubicBezTo>
                  <a:cubicBezTo>
                    <a:pt x="708" y="537"/>
                    <a:pt x="770" y="511"/>
                    <a:pt x="808" y="442"/>
                  </a:cubicBezTo>
                  <a:cubicBezTo>
                    <a:pt x="912" y="262"/>
                    <a:pt x="643" y="68"/>
                    <a:pt x="494" y="38"/>
                  </a:cubicBezTo>
                  <a:lnTo>
                    <a:pt x="449" y="23"/>
                  </a:lnTo>
                  <a:cubicBezTo>
                    <a:pt x="405" y="7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 rot="2128663">
              <a:off x="8929413" y="228697"/>
              <a:ext cx="50482" cy="27858"/>
            </a:xfrm>
            <a:custGeom>
              <a:avLst/>
              <a:gdLst/>
              <a:ahLst/>
              <a:cxnLst/>
              <a:rect l="l" t="t" r="r" b="b"/>
              <a:pathLst>
                <a:path w="1196" h="660" extrusionOk="0">
                  <a:moveTo>
                    <a:pt x="499" y="0"/>
                  </a:moveTo>
                  <a:cubicBezTo>
                    <a:pt x="389" y="0"/>
                    <a:pt x="277" y="15"/>
                    <a:pt x="165" y="47"/>
                  </a:cubicBezTo>
                  <a:lnTo>
                    <a:pt x="150" y="47"/>
                  </a:lnTo>
                  <a:cubicBezTo>
                    <a:pt x="135" y="47"/>
                    <a:pt x="120" y="47"/>
                    <a:pt x="120" y="62"/>
                  </a:cubicBezTo>
                  <a:cubicBezTo>
                    <a:pt x="1" y="122"/>
                    <a:pt x="16" y="226"/>
                    <a:pt x="76" y="331"/>
                  </a:cubicBezTo>
                  <a:cubicBezTo>
                    <a:pt x="76" y="331"/>
                    <a:pt x="76" y="346"/>
                    <a:pt x="76" y="346"/>
                  </a:cubicBezTo>
                  <a:cubicBezTo>
                    <a:pt x="76" y="361"/>
                    <a:pt x="91" y="361"/>
                    <a:pt x="105" y="376"/>
                  </a:cubicBezTo>
                  <a:cubicBezTo>
                    <a:pt x="225" y="555"/>
                    <a:pt x="419" y="659"/>
                    <a:pt x="643" y="659"/>
                  </a:cubicBezTo>
                  <a:cubicBezTo>
                    <a:pt x="822" y="644"/>
                    <a:pt x="987" y="525"/>
                    <a:pt x="1076" y="376"/>
                  </a:cubicBezTo>
                  <a:cubicBezTo>
                    <a:pt x="1196" y="241"/>
                    <a:pt x="867" y="47"/>
                    <a:pt x="778" y="32"/>
                  </a:cubicBezTo>
                  <a:cubicBezTo>
                    <a:pt x="687" y="11"/>
                    <a:pt x="59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 rot="2128663">
              <a:off x="9068106" y="223176"/>
              <a:ext cx="45839" cy="32079"/>
            </a:xfrm>
            <a:custGeom>
              <a:avLst/>
              <a:gdLst/>
              <a:ahLst/>
              <a:cxnLst/>
              <a:rect l="l" t="t" r="r" b="b"/>
              <a:pathLst>
                <a:path w="1086" h="760" extrusionOk="0">
                  <a:moveTo>
                    <a:pt x="361" y="0"/>
                  </a:moveTo>
                  <a:cubicBezTo>
                    <a:pt x="192" y="0"/>
                    <a:pt x="1" y="84"/>
                    <a:pt x="65" y="290"/>
                  </a:cubicBezTo>
                  <a:cubicBezTo>
                    <a:pt x="155" y="544"/>
                    <a:pt x="379" y="709"/>
                    <a:pt x="633" y="753"/>
                  </a:cubicBezTo>
                  <a:cubicBezTo>
                    <a:pt x="660" y="758"/>
                    <a:pt x="688" y="760"/>
                    <a:pt x="716" y="760"/>
                  </a:cubicBezTo>
                  <a:cubicBezTo>
                    <a:pt x="894" y="760"/>
                    <a:pt x="1086" y="676"/>
                    <a:pt x="1021" y="470"/>
                  </a:cubicBezTo>
                  <a:cubicBezTo>
                    <a:pt x="917" y="231"/>
                    <a:pt x="708" y="51"/>
                    <a:pt x="439" y="7"/>
                  </a:cubicBezTo>
                  <a:cubicBezTo>
                    <a:pt x="414" y="3"/>
                    <a:pt x="388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 rot="2128663">
              <a:off x="9023897" y="306264"/>
              <a:ext cx="37186" cy="25874"/>
            </a:xfrm>
            <a:custGeom>
              <a:avLst/>
              <a:gdLst/>
              <a:ahLst/>
              <a:cxnLst/>
              <a:rect l="l" t="t" r="r" b="b"/>
              <a:pathLst>
                <a:path w="881" h="613" extrusionOk="0">
                  <a:moveTo>
                    <a:pt x="277" y="1"/>
                  </a:moveTo>
                  <a:cubicBezTo>
                    <a:pt x="142" y="1"/>
                    <a:pt x="1" y="69"/>
                    <a:pt x="38" y="232"/>
                  </a:cubicBezTo>
                  <a:cubicBezTo>
                    <a:pt x="128" y="441"/>
                    <a:pt x="307" y="575"/>
                    <a:pt x="516" y="605"/>
                  </a:cubicBezTo>
                  <a:cubicBezTo>
                    <a:pt x="543" y="610"/>
                    <a:pt x="570" y="613"/>
                    <a:pt x="597" y="613"/>
                  </a:cubicBezTo>
                  <a:cubicBezTo>
                    <a:pt x="741" y="613"/>
                    <a:pt x="880" y="544"/>
                    <a:pt x="830" y="381"/>
                  </a:cubicBezTo>
                  <a:cubicBezTo>
                    <a:pt x="755" y="172"/>
                    <a:pt x="576" y="38"/>
                    <a:pt x="352" y="8"/>
                  </a:cubicBezTo>
                  <a:cubicBezTo>
                    <a:pt x="328" y="3"/>
                    <a:pt x="303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 rot="2128663">
              <a:off x="8965605" y="296429"/>
              <a:ext cx="46092" cy="28407"/>
            </a:xfrm>
            <a:custGeom>
              <a:avLst/>
              <a:gdLst/>
              <a:ahLst/>
              <a:cxnLst/>
              <a:rect l="l" t="t" r="r" b="b"/>
              <a:pathLst>
                <a:path w="1092" h="673" extrusionOk="0">
                  <a:moveTo>
                    <a:pt x="419" y="1"/>
                  </a:moveTo>
                  <a:cubicBezTo>
                    <a:pt x="1" y="1"/>
                    <a:pt x="300" y="434"/>
                    <a:pt x="479" y="553"/>
                  </a:cubicBezTo>
                  <a:lnTo>
                    <a:pt x="524" y="583"/>
                  </a:lnTo>
                  <a:cubicBezTo>
                    <a:pt x="591" y="628"/>
                    <a:pt x="725" y="673"/>
                    <a:pt x="845" y="673"/>
                  </a:cubicBezTo>
                  <a:cubicBezTo>
                    <a:pt x="964" y="673"/>
                    <a:pt x="1069" y="628"/>
                    <a:pt x="1076" y="493"/>
                  </a:cubicBezTo>
                  <a:cubicBezTo>
                    <a:pt x="1091" y="210"/>
                    <a:pt x="703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 rot="2128663">
              <a:off x="8994200" y="159403"/>
              <a:ext cx="34527" cy="23764"/>
            </a:xfrm>
            <a:custGeom>
              <a:avLst/>
              <a:gdLst/>
              <a:ahLst/>
              <a:cxnLst/>
              <a:rect l="l" t="t" r="r" b="b"/>
              <a:pathLst>
                <a:path w="818" h="563" extrusionOk="0">
                  <a:moveTo>
                    <a:pt x="210" y="1"/>
                  </a:moveTo>
                  <a:cubicBezTo>
                    <a:pt x="86" y="1"/>
                    <a:pt x="1" y="61"/>
                    <a:pt x="40" y="214"/>
                  </a:cubicBezTo>
                  <a:cubicBezTo>
                    <a:pt x="96" y="400"/>
                    <a:pt x="411" y="562"/>
                    <a:pt x="613" y="562"/>
                  </a:cubicBezTo>
                  <a:cubicBezTo>
                    <a:pt x="736" y="562"/>
                    <a:pt x="818" y="502"/>
                    <a:pt x="772" y="349"/>
                  </a:cubicBezTo>
                  <a:cubicBezTo>
                    <a:pt x="726" y="163"/>
                    <a:pt x="41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 rot="2128663">
              <a:off x="8741688" y="643381"/>
              <a:ext cx="39719" cy="32628"/>
            </a:xfrm>
            <a:custGeom>
              <a:avLst/>
              <a:gdLst/>
              <a:ahLst/>
              <a:cxnLst/>
              <a:rect l="l" t="t" r="r" b="b"/>
              <a:pathLst>
                <a:path w="941" h="773" extrusionOk="0">
                  <a:moveTo>
                    <a:pt x="314" y="1"/>
                  </a:moveTo>
                  <a:cubicBezTo>
                    <a:pt x="73" y="1"/>
                    <a:pt x="0" y="205"/>
                    <a:pt x="164" y="410"/>
                  </a:cubicBezTo>
                  <a:cubicBezTo>
                    <a:pt x="194" y="440"/>
                    <a:pt x="209" y="484"/>
                    <a:pt x="224" y="514"/>
                  </a:cubicBezTo>
                  <a:cubicBezTo>
                    <a:pt x="274" y="605"/>
                    <a:pt x="545" y="772"/>
                    <a:pt x="714" y="772"/>
                  </a:cubicBezTo>
                  <a:cubicBezTo>
                    <a:pt x="794" y="772"/>
                    <a:pt x="851" y="735"/>
                    <a:pt x="851" y="634"/>
                  </a:cubicBezTo>
                  <a:cubicBezTo>
                    <a:pt x="851" y="604"/>
                    <a:pt x="851" y="559"/>
                    <a:pt x="851" y="529"/>
                  </a:cubicBezTo>
                  <a:cubicBezTo>
                    <a:pt x="941" y="260"/>
                    <a:pt x="612" y="51"/>
                    <a:pt x="388" y="6"/>
                  </a:cubicBezTo>
                  <a:cubicBezTo>
                    <a:pt x="362" y="3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 rot="2128663">
              <a:off x="8850182" y="715359"/>
              <a:ext cx="41829" cy="29546"/>
            </a:xfrm>
            <a:custGeom>
              <a:avLst/>
              <a:gdLst/>
              <a:ahLst/>
              <a:cxnLst/>
              <a:rect l="l" t="t" r="r" b="b"/>
              <a:pathLst>
                <a:path w="991" h="700" extrusionOk="0">
                  <a:moveTo>
                    <a:pt x="224" y="0"/>
                  </a:moveTo>
                  <a:cubicBezTo>
                    <a:pt x="79" y="0"/>
                    <a:pt x="0" y="139"/>
                    <a:pt x="64" y="267"/>
                  </a:cubicBezTo>
                  <a:cubicBezTo>
                    <a:pt x="34" y="476"/>
                    <a:pt x="497" y="700"/>
                    <a:pt x="647" y="700"/>
                  </a:cubicBezTo>
                  <a:cubicBezTo>
                    <a:pt x="707" y="700"/>
                    <a:pt x="781" y="670"/>
                    <a:pt x="841" y="640"/>
                  </a:cubicBezTo>
                  <a:cubicBezTo>
                    <a:pt x="990" y="506"/>
                    <a:pt x="871" y="297"/>
                    <a:pt x="736" y="192"/>
                  </a:cubicBezTo>
                  <a:cubicBezTo>
                    <a:pt x="602" y="117"/>
                    <a:pt x="453" y="43"/>
                    <a:pt x="303" y="13"/>
                  </a:cubicBezTo>
                  <a:cubicBezTo>
                    <a:pt x="275" y="4"/>
                    <a:pt x="24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 rot="2128663">
              <a:off x="8770782" y="729185"/>
              <a:ext cx="47316" cy="27183"/>
            </a:xfrm>
            <a:custGeom>
              <a:avLst/>
              <a:gdLst/>
              <a:ahLst/>
              <a:cxnLst/>
              <a:rect l="l" t="t" r="r" b="b"/>
              <a:pathLst>
                <a:path w="1121" h="644" extrusionOk="0">
                  <a:moveTo>
                    <a:pt x="330" y="0"/>
                  </a:moveTo>
                  <a:cubicBezTo>
                    <a:pt x="256" y="0"/>
                    <a:pt x="183" y="33"/>
                    <a:pt x="135" y="91"/>
                  </a:cubicBezTo>
                  <a:cubicBezTo>
                    <a:pt x="0" y="255"/>
                    <a:pt x="254" y="479"/>
                    <a:pt x="389" y="554"/>
                  </a:cubicBezTo>
                  <a:cubicBezTo>
                    <a:pt x="485" y="602"/>
                    <a:pt x="593" y="644"/>
                    <a:pt x="694" y="644"/>
                  </a:cubicBezTo>
                  <a:cubicBezTo>
                    <a:pt x="750" y="644"/>
                    <a:pt x="804" y="631"/>
                    <a:pt x="852" y="599"/>
                  </a:cubicBezTo>
                  <a:cubicBezTo>
                    <a:pt x="867" y="584"/>
                    <a:pt x="897" y="554"/>
                    <a:pt x="912" y="539"/>
                  </a:cubicBezTo>
                  <a:cubicBezTo>
                    <a:pt x="1121" y="345"/>
                    <a:pt x="732" y="61"/>
                    <a:pt x="553" y="46"/>
                  </a:cubicBezTo>
                  <a:cubicBezTo>
                    <a:pt x="508" y="31"/>
                    <a:pt x="478" y="31"/>
                    <a:pt x="449" y="31"/>
                  </a:cubicBezTo>
                  <a:cubicBezTo>
                    <a:pt x="412" y="10"/>
                    <a:pt x="37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 rot="2128663">
              <a:off x="8792898" y="593446"/>
              <a:ext cx="38495" cy="33936"/>
            </a:xfrm>
            <a:custGeom>
              <a:avLst/>
              <a:gdLst/>
              <a:ahLst/>
              <a:cxnLst/>
              <a:rect l="l" t="t" r="r" b="b"/>
              <a:pathLst>
                <a:path w="912" h="804" extrusionOk="0">
                  <a:moveTo>
                    <a:pt x="238" y="0"/>
                  </a:moveTo>
                  <a:cubicBezTo>
                    <a:pt x="133" y="0"/>
                    <a:pt x="38" y="44"/>
                    <a:pt x="15" y="160"/>
                  </a:cubicBezTo>
                  <a:cubicBezTo>
                    <a:pt x="0" y="339"/>
                    <a:pt x="75" y="503"/>
                    <a:pt x="195" y="623"/>
                  </a:cubicBezTo>
                  <a:cubicBezTo>
                    <a:pt x="238" y="677"/>
                    <a:pt x="393" y="804"/>
                    <a:pt x="497" y="804"/>
                  </a:cubicBezTo>
                  <a:cubicBezTo>
                    <a:pt x="536" y="804"/>
                    <a:pt x="567" y="787"/>
                    <a:pt x="583" y="742"/>
                  </a:cubicBezTo>
                  <a:cubicBezTo>
                    <a:pt x="643" y="608"/>
                    <a:pt x="747" y="593"/>
                    <a:pt x="792" y="488"/>
                  </a:cubicBezTo>
                  <a:cubicBezTo>
                    <a:pt x="911" y="264"/>
                    <a:pt x="553" y="55"/>
                    <a:pt x="374" y="11"/>
                  </a:cubicBezTo>
                  <a:lnTo>
                    <a:pt x="329" y="11"/>
                  </a:lnTo>
                  <a:cubicBezTo>
                    <a:pt x="299" y="4"/>
                    <a:pt x="26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 rot="2128663">
              <a:off x="8890703" y="803075"/>
              <a:ext cx="52339" cy="28998"/>
            </a:xfrm>
            <a:custGeom>
              <a:avLst/>
              <a:gdLst/>
              <a:ahLst/>
              <a:cxnLst/>
              <a:rect l="l" t="t" r="r" b="b"/>
              <a:pathLst>
                <a:path w="1240" h="687" extrusionOk="0">
                  <a:moveTo>
                    <a:pt x="376" y="0"/>
                  </a:moveTo>
                  <a:cubicBezTo>
                    <a:pt x="340" y="0"/>
                    <a:pt x="304" y="3"/>
                    <a:pt x="269" y="9"/>
                  </a:cubicBezTo>
                  <a:cubicBezTo>
                    <a:pt x="0" y="84"/>
                    <a:pt x="179" y="383"/>
                    <a:pt x="314" y="487"/>
                  </a:cubicBezTo>
                  <a:cubicBezTo>
                    <a:pt x="440" y="614"/>
                    <a:pt x="611" y="687"/>
                    <a:pt x="784" y="687"/>
                  </a:cubicBezTo>
                  <a:cubicBezTo>
                    <a:pt x="837" y="687"/>
                    <a:pt x="889" y="680"/>
                    <a:pt x="941" y="666"/>
                  </a:cubicBezTo>
                  <a:cubicBezTo>
                    <a:pt x="1240" y="562"/>
                    <a:pt x="1001" y="293"/>
                    <a:pt x="777" y="159"/>
                  </a:cubicBezTo>
                  <a:cubicBezTo>
                    <a:pt x="669" y="51"/>
                    <a:pt x="522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 rot="2128663">
              <a:off x="8942766" y="498256"/>
              <a:ext cx="37861" cy="29462"/>
            </a:xfrm>
            <a:custGeom>
              <a:avLst/>
              <a:gdLst/>
              <a:ahLst/>
              <a:cxnLst/>
              <a:rect l="l" t="t" r="r" b="b"/>
              <a:pathLst>
                <a:path w="897" h="698" extrusionOk="0">
                  <a:moveTo>
                    <a:pt x="322" y="1"/>
                  </a:moveTo>
                  <a:cubicBezTo>
                    <a:pt x="242" y="1"/>
                    <a:pt x="167" y="41"/>
                    <a:pt x="120" y="100"/>
                  </a:cubicBezTo>
                  <a:lnTo>
                    <a:pt x="105" y="115"/>
                  </a:lnTo>
                  <a:cubicBezTo>
                    <a:pt x="1" y="264"/>
                    <a:pt x="180" y="428"/>
                    <a:pt x="329" y="503"/>
                  </a:cubicBezTo>
                  <a:cubicBezTo>
                    <a:pt x="430" y="595"/>
                    <a:pt x="604" y="698"/>
                    <a:pt x="731" y="698"/>
                  </a:cubicBezTo>
                  <a:cubicBezTo>
                    <a:pt x="810" y="698"/>
                    <a:pt x="870" y="657"/>
                    <a:pt x="882" y="548"/>
                  </a:cubicBezTo>
                  <a:cubicBezTo>
                    <a:pt x="897" y="264"/>
                    <a:pt x="673" y="25"/>
                    <a:pt x="389" y="10"/>
                  </a:cubicBezTo>
                  <a:cubicBezTo>
                    <a:pt x="367" y="4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 rot="2128663">
              <a:off x="8779955" y="394407"/>
              <a:ext cx="32374" cy="21738"/>
            </a:xfrm>
            <a:custGeom>
              <a:avLst/>
              <a:gdLst/>
              <a:ahLst/>
              <a:cxnLst/>
              <a:rect l="l" t="t" r="r" b="b"/>
              <a:pathLst>
                <a:path w="767" h="515" extrusionOk="0">
                  <a:moveTo>
                    <a:pt x="196" y="1"/>
                  </a:moveTo>
                  <a:cubicBezTo>
                    <a:pt x="79" y="1"/>
                    <a:pt x="1" y="57"/>
                    <a:pt x="40" y="198"/>
                  </a:cubicBezTo>
                  <a:cubicBezTo>
                    <a:pt x="87" y="365"/>
                    <a:pt x="381" y="515"/>
                    <a:pt x="572" y="515"/>
                  </a:cubicBezTo>
                  <a:cubicBezTo>
                    <a:pt x="689" y="515"/>
                    <a:pt x="767" y="459"/>
                    <a:pt x="727" y="318"/>
                  </a:cubicBezTo>
                  <a:cubicBezTo>
                    <a:pt x="681" y="151"/>
                    <a:pt x="387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 rot="2128663">
              <a:off x="8741392" y="480557"/>
              <a:ext cx="32712" cy="22624"/>
            </a:xfrm>
            <a:custGeom>
              <a:avLst/>
              <a:gdLst/>
              <a:ahLst/>
              <a:cxnLst/>
              <a:rect l="l" t="t" r="r" b="b"/>
              <a:pathLst>
                <a:path w="775" h="536" extrusionOk="0">
                  <a:moveTo>
                    <a:pt x="293" y="1"/>
                  </a:moveTo>
                  <a:cubicBezTo>
                    <a:pt x="124" y="1"/>
                    <a:pt x="0" y="93"/>
                    <a:pt x="162" y="295"/>
                  </a:cubicBezTo>
                  <a:lnTo>
                    <a:pt x="237" y="385"/>
                  </a:lnTo>
                  <a:cubicBezTo>
                    <a:pt x="279" y="438"/>
                    <a:pt x="440" y="535"/>
                    <a:pt x="553" y="535"/>
                  </a:cubicBezTo>
                  <a:cubicBezTo>
                    <a:pt x="599" y="535"/>
                    <a:pt x="637" y="518"/>
                    <a:pt x="655" y="475"/>
                  </a:cubicBezTo>
                  <a:lnTo>
                    <a:pt x="685" y="385"/>
                  </a:lnTo>
                  <a:cubicBezTo>
                    <a:pt x="775" y="139"/>
                    <a:pt x="50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 rot="2128663">
              <a:off x="8738628" y="292398"/>
              <a:ext cx="43475" cy="30813"/>
            </a:xfrm>
            <a:custGeom>
              <a:avLst/>
              <a:gdLst/>
              <a:ahLst/>
              <a:cxnLst/>
              <a:rect l="l" t="t" r="r" b="b"/>
              <a:pathLst>
                <a:path w="1030" h="730" extrusionOk="0">
                  <a:moveTo>
                    <a:pt x="347" y="0"/>
                  </a:moveTo>
                  <a:cubicBezTo>
                    <a:pt x="181" y="0"/>
                    <a:pt x="0" y="82"/>
                    <a:pt x="52" y="275"/>
                  </a:cubicBezTo>
                  <a:cubicBezTo>
                    <a:pt x="141" y="514"/>
                    <a:pt x="350" y="679"/>
                    <a:pt x="604" y="723"/>
                  </a:cubicBezTo>
                  <a:cubicBezTo>
                    <a:pt x="631" y="727"/>
                    <a:pt x="658" y="730"/>
                    <a:pt x="686" y="730"/>
                  </a:cubicBezTo>
                  <a:cubicBezTo>
                    <a:pt x="858" y="730"/>
                    <a:pt x="1029" y="646"/>
                    <a:pt x="978" y="440"/>
                  </a:cubicBezTo>
                  <a:cubicBezTo>
                    <a:pt x="888" y="201"/>
                    <a:pt x="664" y="36"/>
                    <a:pt x="425" y="6"/>
                  </a:cubicBezTo>
                  <a:cubicBezTo>
                    <a:pt x="400" y="2"/>
                    <a:pt x="37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"/>
          <p:cNvGrpSpPr/>
          <p:nvPr/>
        </p:nvGrpSpPr>
        <p:grpSpPr>
          <a:xfrm rot="-2073556">
            <a:off x="8183527" y="4207417"/>
            <a:ext cx="1159193" cy="1249807"/>
            <a:chOff x="-152400" y="4255480"/>
            <a:chExt cx="1159108" cy="1249716"/>
          </a:xfrm>
        </p:grpSpPr>
        <p:sp>
          <p:nvSpPr>
            <p:cNvPr id="555" name="Google Shape;555;p4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noFill/>
            <a:ln w="250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noFill/>
            <a:ln w="209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noFill/>
            <a:ln w="168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noFill/>
            <a:ln w="123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4"/>
          <p:cNvSpPr/>
          <p:nvPr/>
        </p:nvSpPr>
        <p:spPr>
          <a:xfrm rot="5983855">
            <a:off x="-839104" y="-77385"/>
            <a:ext cx="21355" cy="24622"/>
          </a:xfrm>
          <a:custGeom>
            <a:avLst/>
            <a:gdLst/>
            <a:ahLst/>
            <a:cxnLst/>
            <a:rect l="l" t="t" r="r" b="b"/>
            <a:pathLst>
              <a:path w="353" h="407" extrusionOk="0">
                <a:moveTo>
                  <a:pt x="257" y="0"/>
                </a:moveTo>
                <a:cubicBezTo>
                  <a:pt x="212" y="0"/>
                  <a:pt x="154" y="29"/>
                  <a:pt x="90" y="93"/>
                </a:cubicBezTo>
                <a:cubicBezTo>
                  <a:pt x="60" y="122"/>
                  <a:pt x="1" y="227"/>
                  <a:pt x="31" y="302"/>
                </a:cubicBezTo>
                <a:cubicBezTo>
                  <a:pt x="31" y="317"/>
                  <a:pt x="45" y="332"/>
                  <a:pt x="45" y="346"/>
                </a:cubicBezTo>
                <a:cubicBezTo>
                  <a:pt x="67" y="389"/>
                  <a:pt x="96" y="406"/>
                  <a:pt x="127" y="406"/>
                </a:cubicBezTo>
                <a:cubicBezTo>
                  <a:pt x="203" y="406"/>
                  <a:pt x="293" y="301"/>
                  <a:pt x="314" y="227"/>
                </a:cubicBezTo>
                <a:cubicBezTo>
                  <a:pt x="329" y="197"/>
                  <a:pt x="344" y="167"/>
                  <a:pt x="344" y="137"/>
                </a:cubicBezTo>
                <a:cubicBezTo>
                  <a:pt x="353" y="52"/>
                  <a:pt x="317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4"/>
          <p:cNvGrpSpPr/>
          <p:nvPr/>
        </p:nvGrpSpPr>
        <p:grpSpPr>
          <a:xfrm>
            <a:off x="-542303" y="-782603"/>
            <a:ext cx="1827664" cy="1900319"/>
            <a:chOff x="-542303" y="-782603"/>
            <a:chExt cx="1827664" cy="1900319"/>
          </a:xfrm>
        </p:grpSpPr>
        <p:sp>
          <p:nvSpPr>
            <p:cNvPr id="561" name="Google Shape;561;p4"/>
            <p:cNvSpPr/>
            <p:nvPr/>
          </p:nvSpPr>
          <p:spPr>
            <a:xfrm rot="2241391">
              <a:off x="-176512" y="-617126"/>
              <a:ext cx="1076036" cy="1569366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 rot="5983855">
              <a:off x="-216085" y="456744"/>
              <a:ext cx="30248" cy="25529"/>
            </a:xfrm>
            <a:custGeom>
              <a:avLst/>
              <a:gdLst/>
              <a:ahLst/>
              <a:cxnLst/>
              <a:rect l="l" t="t" r="r" b="b"/>
              <a:pathLst>
                <a:path w="500" h="422" extrusionOk="0">
                  <a:moveTo>
                    <a:pt x="334" y="1"/>
                  </a:moveTo>
                  <a:cubicBezTo>
                    <a:pt x="329" y="1"/>
                    <a:pt x="323" y="1"/>
                    <a:pt x="317" y="2"/>
                  </a:cubicBezTo>
                  <a:cubicBezTo>
                    <a:pt x="172" y="17"/>
                    <a:pt x="0" y="422"/>
                    <a:pt x="178" y="422"/>
                  </a:cubicBezTo>
                  <a:cubicBezTo>
                    <a:pt x="184" y="422"/>
                    <a:pt x="190" y="421"/>
                    <a:pt x="197" y="420"/>
                  </a:cubicBezTo>
                  <a:cubicBezTo>
                    <a:pt x="327" y="420"/>
                    <a:pt x="499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 rot="5983855">
              <a:off x="-180570" y="512460"/>
              <a:ext cx="21597" cy="26376"/>
            </a:xfrm>
            <a:custGeom>
              <a:avLst/>
              <a:gdLst/>
              <a:ahLst/>
              <a:cxnLst/>
              <a:rect l="l" t="t" r="r" b="b"/>
              <a:pathLst>
                <a:path w="357" h="436" extrusionOk="0">
                  <a:moveTo>
                    <a:pt x="256" y="1"/>
                  </a:moveTo>
                  <a:cubicBezTo>
                    <a:pt x="250" y="1"/>
                    <a:pt x="245" y="1"/>
                    <a:pt x="239" y="2"/>
                  </a:cubicBezTo>
                  <a:cubicBezTo>
                    <a:pt x="150" y="2"/>
                    <a:pt x="60" y="122"/>
                    <a:pt x="30" y="226"/>
                  </a:cubicBezTo>
                  <a:cubicBezTo>
                    <a:pt x="0" y="331"/>
                    <a:pt x="30" y="435"/>
                    <a:pt x="120" y="435"/>
                  </a:cubicBezTo>
                  <a:cubicBezTo>
                    <a:pt x="209" y="420"/>
                    <a:pt x="299" y="316"/>
                    <a:pt x="329" y="211"/>
                  </a:cubicBezTo>
                  <a:cubicBezTo>
                    <a:pt x="357" y="99"/>
                    <a:pt x="332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 rot="5983855">
              <a:off x="-104388" y="480625"/>
              <a:ext cx="24380" cy="31458"/>
            </a:xfrm>
            <a:custGeom>
              <a:avLst/>
              <a:gdLst/>
              <a:ahLst/>
              <a:cxnLst/>
              <a:rect l="l" t="t" r="r" b="b"/>
              <a:pathLst>
                <a:path w="403" h="520" extrusionOk="0">
                  <a:moveTo>
                    <a:pt x="311" y="0"/>
                  </a:moveTo>
                  <a:cubicBezTo>
                    <a:pt x="307" y="0"/>
                    <a:pt x="303" y="1"/>
                    <a:pt x="299" y="1"/>
                  </a:cubicBezTo>
                  <a:cubicBezTo>
                    <a:pt x="105" y="61"/>
                    <a:pt x="0" y="255"/>
                    <a:pt x="60" y="450"/>
                  </a:cubicBezTo>
                  <a:cubicBezTo>
                    <a:pt x="80" y="499"/>
                    <a:pt x="107" y="519"/>
                    <a:pt x="135" y="519"/>
                  </a:cubicBezTo>
                  <a:cubicBezTo>
                    <a:pt x="193" y="519"/>
                    <a:pt x="259" y="440"/>
                    <a:pt x="299" y="360"/>
                  </a:cubicBezTo>
                  <a:cubicBezTo>
                    <a:pt x="329" y="315"/>
                    <a:pt x="359" y="255"/>
                    <a:pt x="374" y="211"/>
                  </a:cubicBezTo>
                  <a:cubicBezTo>
                    <a:pt x="402" y="139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 rot="5983855">
              <a:off x="16931" y="478760"/>
              <a:ext cx="23593" cy="33635"/>
            </a:xfrm>
            <a:custGeom>
              <a:avLst/>
              <a:gdLst/>
              <a:ahLst/>
              <a:cxnLst/>
              <a:rect l="l" t="t" r="r" b="b"/>
              <a:pathLst>
                <a:path w="390" h="556" extrusionOk="0">
                  <a:moveTo>
                    <a:pt x="285" y="1"/>
                  </a:moveTo>
                  <a:cubicBezTo>
                    <a:pt x="180" y="1"/>
                    <a:pt x="105" y="120"/>
                    <a:pt x="46" y="225"/>
                  </a:cubicBezTo>
                  <a:cubicBezTo>
                    <a:pt x="16" y="300"/>
                    <a:pt x="1" y="359"/>
                    <a:pt x="16" y="434"/>
                  </a:cubicBezTo>
                  <a:cubicBezTo>
                    <a:pt x="16" y="462"/>
                    <a:pt x="42" y="555"/>
                    <a:pt x="82" y="555"/>
                  </a:cubicBezTo>
                  <a:cubicBezTo>
                    <a:pt x="85" y="555"/>
                    <a:pt x="87" y="555"/>
                    <a:pt x="90" y="554"/>
                  </a:cubicBezTo>
                  <a:cubicBezTo>
                    <a:pt x="180" y="539"/>
                    <a:pt x="210" y="554"/>
                    <a:pt x="285" y="479"/>
                  </a:cubicBezTo>
                  <a:cubicBezTo>
                    <a:pt x="299" y="464"/>
                    <a:pt x="314" y="449"/>
                    <a:pt x="329" y="419"/>
                  </a:cubicBezTo>
                  <a:lnTo>
                    <a:pt x="329" y="404"/>
                  </a:lnTo>
                  <a:lnTo>
                    <a:pt x="344" y="359"/>
                  </a:lnTo>
                  <a:cubicBezTo>
                    <a:pt x="359" y="344"/>
                    <a:pt x="359" y="315"/>
                    <a:pt x="374" y="300"/>
                  </a:cubicBezTo>
                  <a:lnTo>
                    <a:pt x="374" y="285"/>
                  </a:lnTo>
                  <a:lnTo>
                    <a:pt x="374" y="240"/>
                  </a:lnTo>
                  <a:cubicBezTo>
                    <a:pt x="374" y="240"/>
                    <a:pt x="374" y="225"/>
                    <a:pt x="374" y="210"/>
                  </a:cubicBezTo>
                  <a:cubicBezTo>
                    <a:pt x="389" y="180"/>
                    <a:pt x="389" y="135"/>
                    <a:pt x="389" y="106"/>
                  </a:cubicBezTo>
                  <a:cubicBezTo>
                    <a:pt x="389" y="106"/>
                    <a:pt x="389" y="91"/>
                    <a:pt x="389" y="91"/>
                  </a:cubicBezTo>
                  <a:cubicBezTo>
                    <a:pt x="389" y="76"/>
                    <a:pt x="374" y="61"/>
                    <a:pt x="374" y="46"/>
                  </a:cubicBezTo>
                  <a:cubicBezTo>
                    <a:pt x="359" y="46"/>
                    <a:pt x="359" y="31"/>
                    <a:pt x="344" y="31"/>
                  </a:cubicBezTo>
                  <a:cubicBezTo>
                    <a:pt x="329" y="1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 rot="5983855">
              <a:off x="-27959" y="536817"/>
              <a:ext cx="21899" cy="18209"/>
            </a:xfrm>
            <a:custGeom>
              <a:avLst/>
              <a:gdLst/>
              <a:ahLst/>
              <a:cxnLst/>
              <a:rect l="l" t="t" r="r" b="b"/>
              <a:pathLst>
                <a:path w="362" h="301" extrusionOk="0">
                  <a:moveTo>
                    <a:pt x="229" y="0"/>
                  </a:moveTo>
                  <a:cubicBezTo>
                    <a:pt x="226" y="0"/>
                    <a:pt x="222" y="0"/>
                    <a:pt x="219" y="1"/>
                  </a:cubicBezTo>
                  <a:cubicBezTo>
                    <a:pt x="117" y="1"/>
                    <a:pt x="0" y="300"/>
                    <a:pt x="120" y="300"/>
                  </a:cubicBezTo>
                  <a:cubicBezTo>
                    <a:pt x="123" y="300"/>
                    <a:pt x="126" y="300"/>
                    <a:pt x="129" y="300"/>
                  </a:cubicBezTo>
                  <a:cubicBezTo>
                    <a:pt x="231" y="300"/>
                    <a:pt x="362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 rot="5983855">
              <a:off x="-86501" y="554575"/>
              <a:ext cx="26799" cy="22686"/>
            </a:xfrm>
            <a:custGeom>
              <a:avLst/>
              <a:gdLst/>
              <a:ahLst/>
              <a:cxnLst/>
              <a:rect l="l" t="t" r="r" b="b"/>
              <a:pathLst>
                <a:path w="443" h="375" extrusionOk="0">
                  <a:moveTo>
                    <a:pt x="280" y="1"/>
                  </a:moveTo>
                  <a:cubicBezTo>
                    <a:pt x="276" y="1"/>
                    <a:pt x="273" y="1"/>
                    <a:pt x="270" y="1"/>
                  </a:cubicBezTo>
                  <a:cubicBezTo>
                    <a:pt x="150" y="16"/>
                    <a:pt x="1" y="375"/>
                    <a:pt x="165" y="375"/>
                  </a:cubicBezTo>
                  <a:cubicBezTo>
                    <a:pt x="297" y="360"/>
                    <a:pt x="443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 rot="5983855">
              <a:off x="-149787" y="411920"/>
              <a:ext cx="31881" cy="27162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334" y="0"/>
                  </a:moveTo>
                  <a:cubicBezTo>
                    <a:pt x="330" y="0"/>
                    <a:pt x="327" y="0"/>
                    <a:pt x="324" y="1"/>
                  </a:cubicBezTo>
                  <a:cubicBezTo>
                    <a:pt x="177" y="15"/>
                    <a:pt x="1" y="449"/>
                    <a:pt x="194" y="449"/>
                  </a:cubicBezTo>
                  <a:cubicBezTo>
                    <a:pt x="197" y="449"/>
                    <a:pt x="201" y="449"/>
                    <a:pt x="204" y="449"/>
                  </a:cubicBezTo>
                  <a:cubicBezTo>
                    <a:pt x="351" y="434"/>
                    <a:pt x="52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 rot="5983855">
              <a:off x="-59598" y="416113"/>
              <a:ext cx="22625" cy="25227"/>
            </a:xfrm>
            <a:custGeom>
              <a:avLst/>
              <a:gdLst/>
              <a:ahLst/>
              <a:cxnLst/>
              <a:rect l="l" t="t" r="r" b="b"/>
              <a:pathLst>
                <a:path w="374" h="417" extrusionOk="0">
                  <a:moveTo>
                    <a:pt x="237" y="1"/>
                  </a:moveTo>
                  <a:cubicBezTo>
                    <a:pt x="162" y="1"/>
                    <a:pt x="84" y="104"/>
                    <a:pt x="60" y="163"/>
                  </a:cubicBezTo>
                  <a:cubicBezTo>
                    <a:pt x="15" y="237"/>
                    <a:pt x="1" y="417"/>
                    <a:pt x="120" y="417"/>
                  </a:cubicBezTo>
                  <a:cubicBezTo>
                    <a:pt x="137" y="417"/>
                    <a:pt x="149" y="412"/>
                    <a:pt x="161" y="405"/>
                  </a:cubicBezTo>
                  <a:lnTo>
                    <a:pt x="161" y="405"/>
                  </a:lnTo>
                  <a:cubicBezTo>
                    <a:pt x="161" y="407"/>
                    <a:pt x="163" y="408"/>
                    <a:pt x="167" y="408"/>
                  </a:cubicBezTo>
                  <a:cubicBezTo>
                    <a:pt x="172" y="408"/>
                    <a:pt x="182" y="406"/>
                    <a:pt x="195" y="402"/>
                  </a:cubicBezTo>
                  <a:cubicBezTo>
                    <a:pt x="239" y="372"/>
                    <a:pt x="269" y="342"/>
                    <a:pt x="284" y="297"/>
                  </a:cubicBezTo>
                  <a:cubicBezTo>
                    <a:pt x="299" y="252"/>
                    <a:pt x="374" y="103"/>
                    <a:pt x="299" y="28"/>
                  </a:cubicBezTo>
                  <a:cubicBezTo>
                    <a:pt x="280" y="9"/>
                    <a:pt x="25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 rot="5983855">
              <a:off x="-57782" y="341512"/>
              <a:ext cx="19963" cy="27041"/>
            </a:xfrm>
            <a:custGeom>
              <a:avLst/>
              <a:gdLst/>
              <a:ahLst/>
              <a:cxnLst/>
              <a:rect l="l" t="t" r="r" b="b"/>
              <a:pathLst>
                <a:path w="330" h="447" extrusionOk="0">
                  <a:moveTo>
                    <a:pt x="219" y="0"/>
                  </a:moveTo>
                  <a:cubicBezTo>
                    <a:pt x="134" y="0"/>
                    <a:pt x="38" y="130"/>
                    <a:pt x="16" y="219"/>
                  </a:cubicBezTo>
                  <a:cubicBezTo>
                    <a:pt x="1" y="264"/>
                    <a:pt x="1" y="308"/>
                    <a:pt x="16" y="353"/>
                  </a:cubicBezTo>
                  <a:cubicBezTo>
                    <a:pt x="28" y="415"/>
                    <a:pt x="61" y="447"/>
                    <a:pt x="106" y="447"/>
                  </a:cubicBezTo>
                  <a:cubicBezTo>
                    <a:pt x="115" y="447"/>
                    <a:pt x="125" y="445"/>
                    <a:pt x="135" y="443"/>
                  </a:cubicBezTo>
                  <a:cubicBezTo>
                    <a:pt x="210" y="398"/>
                    <a:pt x="254" y="338"/>
                    <a:pt x="284" y="264"/>
                  </a:cubicBezTo>
                  <a:cubicBezTo>
                    <a:pt x="284" y="249"/>
                    <a:pt x="284" y="249"/>
                    <a:pt x="284" y="249"/>
                  </a:cubicBezTo>
                  <a:cubicBezTo>
                    <a:pt x="329" y="189"/>
                    <a:pt x="329" y="114"/>
                    <a:pt x="299" y="54"/>
                  </a:cubicBezTo>
                  <a:cubicBezTo>
                    <a:pt x="276" y="16"/>
                    <a:pt x="248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 rot="5983855">
              <a:off x="-50991" y="361341"/>
              <a:ext cx="60" cy="968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6"/>
                    <a:pt x="0" y="1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 rot="5983855">
              <a:off x="-199441" y="304945"/>
              <a:ext cx="42347" cy="54446"/>
            </a:xfrm>
            <a:custGeom>
              <a:avLst/>
              <a:gdLst/>
              <a:ahLst/>
              <a:cxnLst/>
              <a:rect l="l" t="t" r="r" b="b"/>
              <a:pathLst>
                <a:path w="700" h="900" extrusionOk="0">
                  <a:moveTo>
                    <a:pt x="506" y="1"/>
                  </a:moveTo>
                  <a:cubicBezTo>
                    <a:pt x="497" y="1"/>
                    <a:pt x="487" y="2"/>
                    <a:pt x="477" y="3"/>
                  </a:cubicBezTo>
                  <a:cubicBezTo>
                    <a:pt x="283" y="18"/>
                    <a:pt x="104" y="242"/>
                    <a:pt x="44" y="466"/>
                  </a:cubicBezTo>
                  <a:cubicBezTo>
                    <a:pt x="1" y="641"/>
                    <a:pt x="28" y="900"/>
                    <a:pt x="208" y="900"/>
                  </a:cubicBezTo>
                  <a:cubicBezTo>
                    <a:pt x="213" y="900"/>
                    <a:pt x="218" y="900"/>
                    <a:pt x="223" y="899"/>
                  </a:cubicBezTo>
                  <a:cubicBezTo>
                    <a:pt x="418" y="884"/>
                    <a:pt x="597" y="645"/>
                    <a:pt x="657" y="421"/>
                  </a:cubicBezTo>
                  <a:cubicBezTo>
                    <a:pt x="699" y="251"/>
                    <a:pt x="674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 rot="5983855">
              <a:off x="-318408" y="323064"/>
              <a:ext cx="28070" cy="33635"/>
            </a:xfrm>
            <a:custGeom>
              <a:avLst/>
              <a:gdLst/>
              <a:ahLst/>
              <a:cxnLst/>
              <a:rect l="l" t="t" r="r" b="b"/>
              <a:pathLst>
                <a:path w="464" h="556" extrusionOk="0">
                  <a:moveTo>
                    <a:pt x="309" y="0"/>
                  </a:moveTo>
                  <a:cubicBezTo>
                    <a:pt x="278" y="0"/>
                    <a:pt x="244" y="12"/>
                    <a:pt x="210" y="39"/>
                  </a:cubicBezTo>
                  <a:cubicBezTo>
                    <a:pt x="120" y="98"/>
                    <a:pt x="76" y="188"/>
                    <a:pt x="46" y="278"/>
                  </a:cubicBezTo>
                  <a:cubicBezTo>
                    <a:pt x="31" y="337"/>
                    <a:pt x="1" y="472"/>
                    <a:pt x="61" y="517"/>
                  </a:cubicBezTo>
                  <a:lnTo>
                    <a:pt x="90" y="532"/>
                  </a:lnTo>
                  <a:cubicBezTo>
                    <a:pt x="115" y="548"/>
                    <a:pt x="140" y="556"/>
                    <a:pt x="165" y="556"/>
                  </a:cubicBezTo>
                  <a:cubicBezTo>
                    <a:pt x="272" y="556"/>
                    <a:pt x="368" y="414"/>
                    <a:pt x="404" y="293"/>
                  </a:cubicBezTo>
                  <a:lnTo>
                    <a:pt x="419" y="263"/>
                  </a:lnTo>
                  <a:cubicBezTo>
                    <a:pt x="464" y="106"/>
                    <a:pt x="400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 rot="5983855">
              <a:off x="-374222" y="338783"/>
              <a:ext cx="22141" cy="23775"/>
            </a:xfrm>
            <a:custGeom>
              <a:avLst/>
              <a:gdLst/>
              <a:ahLst/>
              <a:cxnLst/>
              <a:rect l="l" t="t" r="r" b="b"/>
              <a:pathLst>
                <a:path w="366" h="393" extrusionOk="0">
                  <a:moveTo>
                    <a:pt x="291" y="1"/>
                  </a:moveTo>
                  <a:cubicBezTo>
                    <a:pt x="238" y="1"/>
                    <a:pt x="168" y="55"/>
                    <a:pt x="135" y="105"/>
                  </a:cubicBezTo>
                  <a:lnTo>
                    <a:pt x="150" y="75"/>
                  </a:lnTo>
                  <a:lnTo>
                    <a:pt x="150" y="75"/>
                  </a:lnTo>
                  <a:cubicBezTo>
                    <a:pt x="105" y="120"/>
                    <a:pt x="0" y="269"/>
                    <a:pt x="75" y="344"/>
                  </a:cubicBezTo>
                  <a:cubicBezTo>
                    <a:pt x="90" y="359"/>
                    <a:pt x="105" y="374"/>
                    <a:pt x="135" y="389"/>
                  </a:cubicBezTo>
                  <a:cubicBezTo>
                    <a:pt x="143" y="391"/>
                    <a:pt x="152" y="392"/>
                    <a:pt x="160" y="392"/>
                  </a:cubicBezTo>
                  <a:cubicBezTo>
                    <a:pt x="255" y="392"/>
                    <a:pt x="345" y="245"/>
                    <a:pt x="359" y="135"/>
                  </a:cubicBezTo>
                  <a:cubicBezTo>
                    <a:pt x="365" y="35"/>
                    <a:pt x="334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 rot="5983855">
              <a:off x="-315205" y="419484"/>
              <a:ext cx="18088" cy="24501"/>
            </a:xfrm>
            <a:custGeom>
              <a:avLst/>
              <a:gdLst/>
              <a:ahLst/>
              <a:cxnLst/>
              <a:rect l="l" t="t" r="r" b="b"/>
              <a:pathLst>
                <a:path w="299" h="405" extrusionOk="0">
                  <a:moveTo>
                    <a:pt x="175" y="0"/>
                  </a:moveTo>
                  <a:cubicBezTo>
                    <a:pt x="110" y="0"/>
                    <a:pt x="39" y="116"/>
                    <a:pt x="15" y="176"/>
                  </a:cubicBezTo>
                  <a:cubicBezTo>
                    <a:pt x="0" y="250"/>
                    <a:pt x="0" y="310"/>
                    <a:pt x="30" y="370"/>
                  </a:cubicBezTo>
                  <a:cubicBezTo>
                    <a:pt x="42" y="394"/>
                    <a:pt x="58" y="404"/>
                    <a:pt x="74" y="404"/>
                  </a:cubicBezTo>
                  <a:cubicBezTo>
                    <a:pt x="118" y="404"/>
                    <a:pt x="168" y="334"/>
                    <a:pt x="179" y="280"/>
                  </a:cubicBezTo>
                  <a:cubicBezTo>
                    <a:pt x="179" y="280"/>
                    <a:pt x="179" y="280"/>
                    <a:pt x="179" y="265"/>
                  </a:cubicBezTo>
                  <a:cubicBezTo>
                    <a:pt x="239" y="206"/>
                    <a:pt x="299" y="86"/>
                    <a:pt x="224" y="26"/>
                  </a:cubicBezTo>
                  <a:cubicBezTo>
                    <a:pt x="209" y="8"/>
                    <a:pt x="192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 rot="5983855">
              <a:off x="-288927" y="242081"/>
              <a:ext cx="31397" cy="42831"/>
            </a:xfrm>
            <a:custGeom>
              <a:avLst/>
              <a:gdLst/>
              <a:ahLst/>
              <a:cxnLst/>
              <a:rect l="l" t="t" r="r" b="b"/>
              <a:pathLst>
                <a:path w="519" h="708" extrusionOk="0">
                  <a:moveTo>
                    <a:pt x="367" y="0"/>
                  </a:moveTo>
                  <a:cubicBezTo>
                    <a:pt x="327" y="0"/>
                    <a:pt x="282" y="17"/>
                    <a:pt x="240" y="50"/>
                  </a:cubicBezTo>
                  <a:cubicBezTo>
                    <a:pt x="75" y="170"/>
                    <a:pt x="1" y="379"/>
                    <a:pt x="45" y="573"/>
                  </a:cubicBezTo>
                  <a:cubicBezTo>
                    <a:pt x="45" y="588"/>
                    <a:pt x="45" y="603"/>
                    <a:pt x="60" y="618"/>
                  </a:cubicBezTo>
                  <a:cubicBezTo>
                    <a:pt x="75" y="685"/>
                    <a:pt x="120" y="707"/>
                    <a:pt x="169" y="707"/>
                  </a:cubicBezTo>
                  <a:cubicBezTo>
                    <a:pt x="217" y="707"/>
                    <a:pt x="270" y="685"/>
                    <a:pt x="299" y="663"/>
                  </a:cubicBezTo>
                  <a:cubicBezTo>
                    <a:pt x="419" y="573"/>
                    <a:pt x="494" y="438"/>
                    <a:pt x="508" y="289"/>
                  </a:cubicBezTo>
                  <a:lnTo>
                    <a:pt x="508" y="229"/>
                  </a:lnTo>
                  <a:cubicBezTo>
                    <a:pt x="519" y="77"/>
                    <a:pt x="452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 rot="5983855">
              <a:off x="-286059" y="567592"/>
              <a:ext cx="13611" cy="18996"/>
            </a:xfrm>
            <a:custGeom>
              <a:avLst/>
              <a:gdLst/>
              <a:ahLst/>
              <a:cxnLst/>
              <a:rect l="l" t="t" r="r" b="b"/>
              <a:pathLst>
                <a:path w="225" h="314" extrusionOk="0">
                  <a:moveTo>
                    <a:pt x="154" y="0"/>
                  </a:moveTo>
                  <a:cubicBezTo>
                    <a:pt x="131" y="0"/>
                    <a:pt x="107" y="7"/>
                    <a:pt x="90" y="19"/>
                  </a:cubicBezTo>
                  <a:cubicBezTo>
                    <a:pt x="30" y="79"/>
                    <a:pt x="0" y="153"/>
                    <a:pt x="0" y="228"/>
                  </a:cubicBezTo>
                  <a:cubicBezTo>
                    <a:pt x="0" y="258"/>
                    <a:pt x="15" y="288"/>
                    <a:pt x="45" y="303"/>
                  </a:cubicBezTo>
                  <a:lnTo>
                    <a:pt x="60" y="303"/>
                  </a:lnTo>
                  <a:cubicBezTo>
                    <a:pt x="67" y="310"/>
                    <a:pt x="75" y="314"/>
                    <a:pt x="84" y="314"/>
                  </a:cubicBezTo>
                  <a:cubicBezTo>
                    <a:pt x="124" y="314"/>
                    <a:pt x="167" y="235"/>
                    <a:pt x="179" y="198"/>
                  </a:cubicBezTo>
                  <a:cubicBezTo>
                    <a:pt x="179" y="198"/>
                    <a:pt x="194" y="183"/>
                    <a:pt x="194" y="183"/>
                  </a:cubicBezTo>
                  <a:cubicBezTo>
                    <a:pt x="209" y="138"/>
                    <a:pt x="224" y="108"/>
                    <a:pt x="224" y="64"/>
                  </a:cubicBezTo>
                  <a:cubicBezTo>
                    <a:pt x="224" y="18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 rot="5983855">
              <a:off x="-325645" y="481871"/>
              <a:ext cx="30792" cy="35813"/>
            </a:xfrm>
            <a:custGeom>
              <a:avLst/>
              <a:gdLst/>
              <a:ahLst/>
              <a:cxnLst/>
              <a:rect l="l" t="t" r="r" b="b"/>
              <a:pathLst>
                <a:path w="509" h="592" extrusionOk="0">
                  <a:moveTo>
                    <a:pt x="320" y="1"/>
                  </a:moveTo>
                  <a:cubicBezTo>
                    <a:pt x="288" y="1"/>
                    <a:pt x="255" y="12"/>
                    <a:pt x="225" y="34"/>
                  </a:cubicBezTo>
                  <a:cubicBezTo>
                    <a:pt x="120" y="64"/>
                    <a:pt x="45" y="243"/>
                    <a:pt x="45" y="363"/>
                  </a:cubicBezTo>
                  <a:lnTo>
                    <a:pt x="45" y="303"/>
                  </a:lnTo>
                  <a:lnTo>
                    <a:pt x="45" y="303"/>
                  </a:lnTo>
                  <a:cubicBezTo>
                    <a:pt x="16" y="363"/>
                    <a:pt x="1" y="497"/>
                    <a:pt x="60" y="542"/>
                  </a:cubicBezTo>
                  <a:cubicBezTo>
                    <a:pt x="95" y="577"/>
                    <a:pt x="136" y="592"/>
                    <a:pt x="175" y="592"/>
                  </a:cubicBezTo>
                  <a:cubicBezTo>
                    <a:pt x="203" y="592"/>
                    <a:pt x="230" y="584"/>
                    <a:pt x="255" y="572"/>
                  </a:cubicBezTo>
                  <a:cubicBezTo>
                    <a:pt x="419" y="482"/>
                    <a:pt x="508" y="303"/>
                    <a:pt x="464" y="124"/>
                  </a:cubicBezTo>
                  <a:cubicBezTo>
                    <a:pt x="449" y="79"/>
                    <a:pt x="434" y="49"/>
                    <a:pt x="404" y="34"/>
                  </a:cubicBezTo>
                  <a:cubicBezTo>
                    <a:pt x="382" y="12"/>
                    <a:pt x="35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 rot="5983855">
              <a:off x="-194859" y="623482"/>
              <a:ext cx="24682" cy="29945"/>
            </a:xfrm>
            <a:custGeom>
              <a:avLst/>
              <a:gdLst/>
              <a:ahLst/>
              <a:cxnLst/>
              <a:rect l="l" t="t" r="r" b="b"/>
              <a:pathLst>
                <a:path w="408" h="495" extrusionOk="0">
                  <a:moveTo>
                    <a:pt x="292" y="1"/>
                  </a:moveTo>
                  <a:cubicBezTo>
                    <a:pt x="194" y="1"/>
                    <a:pt x="71" y="195"/>
                    <a:pt x="49" y="274"/>
                  </a:cubicBezTo>
                  <a:cubicBezTo>
                    <a:pt x="1" y="418"/>
                    <a:pt x="58" y="494"/>
                    <a:pt x="137" y="494"/>
                  </a:cubicBezTo>
                  <a:cubicBezTo>
                    <a:pt x="180" y="494"/>
                    <a:pt x="231" y="471"/>
                    <a:pt x="273" y="423"/>
                  </a:cubicBezTo>
                  <a:cubicBezTo>
                    <a:pt x="288" y="423"/>
                    <a:pt x="288" y="408"/>
                    <a:pt x="303" y="408"/>
                  </a:cubicBezTo>
                  <a:cubicBezTo>
                    <a:pt x="378" y="318"/>
                    <a:pt x="408" y="214"/>
                    <a:pt x="378" y="94"/>
                  </a:cubicBezTo>
                  <a:cubicBezTo>
                    <a:pt x="378" y="94"/>
                    <a:pt x="378" y="79"/>
                    <a:pt x="378" y="79"/>
                  </a:cubicBezTo>
                  <a:cubicBezTo>
                    <a:pt x="355" y="23"/>
                    <a:pt x="325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 rot="5983855">
              <a:off x="-299827" y="637878"/>
              <a:ext cx="16697" cy="21355"/>
            </a:xfrm>
            <a:custGeom>
              <a:avLst/>
              <a:gdLst/>
              <a:ahLst/>
              <a:cxnLst/>
              <a:rect l="l" t="t" r="r" b="b"/>
              <a:pathLst>
                <a:path w="276" h="353" extrusionOk="0">
                  <a:moveTo>
                    <a:pt x="161" y="1"/>
                  </a:moveTo>
                  <a:cubicBezTo>
                    <a:pt x="107" y="1"/>
                    <a:pt x="33" y="127"/>
                    <a:pt x="22" y="173"/>
                  </a:cubicBezTo>
                  <a:cubicBezTo>
                    <a:pt x="22" y="188"/>
                    <a:pt x="22" y="188"/>
                    <a:pt x="22" y="203"/>
                  </a:cubicBezTo>
                  <a:cubicBezTo>
                    <a:pt x="0" y="289"/>
                    <a:pt x="26" y="352"/>
                    <a:pt x="75" y="352"/>
                  </a:cubicBezTo>
                  <a:cubicBezTo>
                    <a:pt x="94" y="352"/>
                    <a:pt x="117" y="343"/>
                    <a:pt x="141" y="323"/>
                  </a:cubicBezTo>
                  <a:cubicBezTo>
                    <a:pt x="216" y="263"/>
                    <a:pt x="276" y="143"/>
                    <a:pt x="201" y="54"/>
                  </a:cubicBezTo>
                  <a:lnTo>
                    <a:pt x="201" y="39"/>
                  </a:lnTo>
                  <a:cubicBezTo>
                    <a:pt x="191" y="12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 rot="5983855">
              <a:off x="583561" y="-611052"/>
              <a:ext cx="26134" cy="31095"/>
            </a:xfrm>
            <a:custGeom>
              <a:avLst/>
              <a:gdLst/>
              <a:ahLst/>
              <a:cxnLst/>
              <a:rect l="l" t="t" r="r" b="b"/>
              <a:pathLst>
                <a:path w="432" h="514" extrusionOk="0">
                  <a:moveTo>
                    <a:pt x="252" y="1"/>
                  </a:moveTo>
                  <a:cubicBezTo>
                    <a:pt x="226" y="1"/>
                    <a:pt x="179" y="33"/>
                    <a:pt x="147" y="33"/>
                  </a:cubicBezTo>
                  <a:cubicBezTo>
                    <a:pt x="142" y="33"/>
                    <a:pt x="137" y="33"/>
                    <a:pt x="133" y="30"/>
                  </a:cubicBezTo>
                  <a:cubicBezTo>
                    <a:pt x="130" y="29"/>
                    <a:pt x="126" y="29"/>
                    <a:pt x="123" y="29"/>
                  </a:cubicBezTo>
                  <a:cubicBezTo>
                    <a:pt x="77" y="29"/>
                    <a:pt x="0" y="125"/>
                    <a:pt x="28" y="195"/>
                  </a:cubicBezTo>
                  <a:cubicBezTo>
                    <a:pt x="28" y="225"/>
                    <a:pt x="28" y="254"/>
                    <a:pt x="28" y="284"/>
                  </a:cubicBezTo>
                  <a:cubicBezTo>
                    <a:pt x="43" y="344"/>
                    <a:pt x="58" y="389"/>
                    <a:pt x="73" y="449"/>
                  </a:cubicBezTo>
                  <a:cubicBezTo>
                    <a:pt x="84" y="494"/>
                    <a:pt x="130" y="514"/>
                    <a:pt x="178" y="514"/>
                  </a:cubicBezTo>
                  <a:cubicBezTo>
                    <a:pt x="193" y="514"/>
                    <a:pt x="208" y="512"/>
                    <a:pt x="222" y="508"/>
                  </a:cubicBezTo>
                  <a:cubicBezTo>
                    <a:pt x="342" y="434"/>
                    <a:pt x="416" y="314"/>
                    <a:pt x="431" y="180"/>
                  </a:cubicBezTo>
                  <a:cubicBezTo>
                    <a:pt x="431" y="120"/>
                    <a:pt x="416" y="30"/>
                    <a:pt x="357" y="15"/>
                  </a:cubicBezTo>
                  <a:cubicBezTo>
                    <a:pt x="327" y="1"/>
                    <a:pt x="28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 rot="5983855">
              <a:off x="726620" y="161602"/>
              <a:ext cx="19177" cy="25832"/>
            </a:xfrm>
            <a:custGeom>
              <a:avLst/>
              <a:gdLst/>
              <a:ahLst/>
              <a:cxnLst/>
              <a:rect l="l" t="t" r="r" b="b"/>
              <a:pathLst>
                <a:path w="317" h="427" extrusionOk="0">
                  <a:moveTo>
                    <a:pt x="202" y="0"/>
                  </a:moveTo>
                  <a:cubicBezTo>
                    <a:pt x="151" y="0"/>
                    <a:pt x="103" y="72"/>
                    <a:pt x="77" y="111"/>
                  </a:cubicBezTo>
                  <a:cubicBezTo>
                    <a:pt x="77" y="141"/>
                    <a:pt x="62" y="156"/>
                    <a:pt x="47" y="186"/>
                  </a:cubicBezTo>
                  <a:cubicBezTo>
                    <a:pt x="0" y="292"/>
                    <a:pt x="28" y="426"/>
                    <a:pt x="108" y="426"/>
                  </a:cubicBezTo>
                  <a:cubicBezTo>
                    <a:pt x="129" y="426"/>
                    <a:pt x="154" y="417"/>
                    <a:pt x="182" y="395"/>
                  </a:cubicBezTo>
                  <a:cubicBezTo>
                    <a:pt x="197" y="395"/>
                    <a:pt x="212" y="380"/>
                    <a:pt x="227" y="365"/>
                  </a:cubicBezTo>
                  <a:cubicBezTo>
                    <a:pt x="242" y="335"/>
                    <a:pt x="256" y="305"/>
                    <a:pt x="271" y="275"/>
                  </a:cubicBezTo>
                  <a:cubicBezTo>
                    <a:pt x="301" y="230"/>
                    <a:pt x="316" y="186"/>
                    <a:pt x="316" y="141"/>
                  </a:cubicBezTo>
                  <a:cubicBezTo>
                    <a:pt x="316" y="126"/>
                    <a:pt x="316" y="111"/>
                    <a:pt x="316" y="96"/>
                  </a:cubicBezTo>
                  <a:cubicBezTo>
                    <a:pt x="316" y="81"/>
                    <a:pt x="316" y="81"/>
                    <a:pt x="316" y="81"/>
                  </a:cubicBezTo>
                  <a:cubicBezTo>
                    <a:pt x="316" y="66"/>
                    <a:pt x="301" y="66"/>
                    <a:pt x="301" y="51"/>
                  </a:cubicBezTo>
                  <a:cubicBezTo>
                    <a:pt x="286" y="36"/>
                    <a:pt x="271" y="21"/>
                    <a:pt x="256" y="21"/>
                  </a:cubicBezTo>
                  <a:lnTo>
                    <a:pt x="227" y="6"/>
                  </a:lnTo>
                  <a:cubicBezTo>
                    <a:pt x="218" y="2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 rot="5983855">
              <a:off x="600169" y="134703"/>
              <a:ext cx="21778" cy="37749"/>
            </a:xfrm>
            <a:custGeom>
              <a:avLst/>
              <a:gdLst/>
              <a:ahLst/>
              <a:cxnLst/>
              <a:rect l="l" t="t" r="r" b="b"/>
              <a:pathLst>
                <a:path w="360" h="624" extrusionOk="0">
                  <a:moveTo>
                    <a:pt x="279" y="1"/>
                  </a:moveTo>
                  <a:cubicBezTo>
                    <a:pt x="217" y="1"/>
                    <a:pt x="131" y="128"/>
                    <a:pt x="120" y="173"/>
                  </a:cubicBezTo>
                  <a:cubicBezTo>
                    <a:pt x="90" y="218"/>
                    <a:pt x="75" y="263"/>
                    <a:pt x="45" y="307"/>
                  </a:cubicBezTo>
                  <a:cubicBezTo>
                    <a:pt x="16" y="382"/>
                    <a:pt x="1" y="457"/>
                    <a:pt x="31" y="531"/>
                  </a:cubicBezTo>
                  <a:lnTo>
                    <a:pt x="31" y="561"/>
                  </a:lnTo>
                  <a:cubicBezTo>
                    <a:pt x="53" y="606"/>
                    <a:pt x="81" y="624"/>
                    <a:pt x="110" y="624"/>
                  </a:cubicBezTo>
                  <a:cubicBezTo>
                    <a:pt x="200" y="624"/>
                    <a:pt x="307" y="461"/>
                    <a:pt x="329" y="382"/>
                  </a:cubicBezTo>
                  <a:cubicBezTo>
                    <a:pt x="359" y="278"/>
                    <a:pt x="359" y="158"/>
                    <a:pt x="329" y="54"/>
                  </a:cubicBezTo>
                  <a:cubicBezTo>
                    <a:pt x="318" y="16"/>
                    <a:pt x="300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 rot="5983855">
              <a:off x="625911" y="53815"/>
              <a:ext cx="19056" cy="25408"/>
            </a:xfrm>
            <a:custGeom>
              <a:avLst/>
              <a:gdLst/>
              <a:ahLst/>
              <a:cxnLst/>
              <a:rect l="l" t="t" r="r" b="b"/>
              <a:pathLst>
                <a:path w="315" h="420" extrusionOk="0">
                  <a:moveTo>
                    <a:pt x="237" y="0"/>
                  </a:moveTo>
                  <a:cubicBezTo>
                    <a:pt x="156" y="0"/>
                    <a:pt x="42" y="168"/>
                    <a:pt x="31" y="225"/>
                  </a:cubicBezTo>
                  <a:cubicBezTo>
                    <a:pt x="1" y="315"/>
                    <a:pt x="1" y="389"/>
                    <a:pt x="76" y="419"/>
                  </a:cubicBezTo>
                  <a:cubicBezTo>
                    <a:pt x="105" y="419"/>
                    <a:pt x="150" y="419"/>
                    <a:pt x="180" y="389"/>
                  </a:cubicBezTo>
                  <a:cubicBezTo>
                    <a:pt x="240" y="389"/>
                    <a:pt x="300" y="315"/>
                    <a:pt x="315" y="240"/>
                  </a:cubicBezTo>
                  <a:cubicBezTo>
                    <a:pt x="315" y="180"/>
                    <a:pt x="315" y="120"/>
                    <a:pt x="300" y="61"/>
                  </a:cubicBezTo>
                  <a:cubicBezTo>
                    <a:pt x="285" y="17"/>
                    <a:pt x="263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 rot="5983855">
              <a:off x="476293" y="27424"/>
              <a:ext cx="23472" cy="28554"/>
            </a:xfrm>
            <a:custGeom>
              <a:avLst/>
              <a:gdLst/>
              <a:ahLst/>
              <a:cxnLst/>
              <a:rect l="l" t="t" r="r" b="b"/>
              <a:pathLst>
                <a:path w="388" h="472" extrusionOk="0">
                  <a:moveTo>
                    <a:pt x="261" y="0"/>
                  </a:moveTo>
                  <a:cubicBezTo>
                    <a:pt x="238" y="0"/>
                    <a:pt x="210" y="11"/>
                    <a:pt x="179" y="35"/>
                  </a:cubicBezTo>
                  <a:lnTo>
                    <a:pt x="194" y="35"/>
                  </a:lnTo>
                  <a:cubicBezTo>
                    <a:pt x="60" y="95"/>
                    <a:pt x="0" y="244"/>
                    <a:pt x="30" y="394"/>
                  </a:cubicBezTo>
                  <a:cubicBezTo>
                    <a:pt x="30" y="394"/>
                    <a:pt x="30" y="409"/>
                    <a:pt x="45" y="409"/>
                  </a:cubicBezTo>
                  <a:cubicBezTo>
                    <a:pt x="72" y="453"/>
                    <a:pt x="104" y="471"/>
                    <a:pt x="137" y="471"/>
                  </a:cubicBezTo>
                  <a:cubicBezTo>
                    <a:pt x="215" y="471"/>
                    <a:pt x="297" y="373"/>
                    <a:pt x="329" y="289"/>
                  </a:cubicBezTo>
                  <a:cubicBezTo>
                    <a:pt x="388" y="159"/>
                    <a:pt x="353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 rot="5983855">
              <a:off x="94399" y="-249476"/>
              <a:ext cx="35329" cy="41802"/>
            </a:xfrm>
            <a:custGeom>
              <a:avLst/>
              <a:gdLst/>
              <a:ahLst/>
              <a:cxnLst/>
              <a:rect l="l" t="t" r="r" b="b"/>
              <a:pathLst>
                <a:path w="584" h="691" extrusionOk="0">
                  <a:moveTo>
                    <a:pt x="389" y="0"/>
                  </a:moveTo>
                  <a:cubicBezTo>
                    <a:pt x="359" y="15"/>
                    <a:pt x="329" y="15"/>
                    <a:pt x="300" y="30"/>
                  </a:cubicBezTo>
                  <a:cubicBezTo>
                    <a:pt x="165" y="90"/>
                    <a:pt x="76" y="224"/>
                    <a:pt x="31" y="374"/>
                  </a:cubicBezTo>
                  <a:cubicBezTo>
                    <a:pt x="1" y="463"/>
                    <a:pt x="1" y="658"/>
                    <a:pt x="105" y="687"/>
                  </a:cubicBezTo>
                  <a:cubicBezTo>
                    <a:pt x="121" y="689"/>
                    <a:pt x="136" y="690"/>
                    <a:pt x="150" y="690"/>
                  </a:cubicBezTo>
                  <a:cubicBezTo>
                    <a:pt x="251" y="690"/>
                    <a:pt x="339" y="646"/>
                    <a:pt x="404" y="568"/>
                  </a:cubicBezTo>
                  <a:cubicBezTo>
                    <a:pt x="539" y="448"/>
                    <a:pt x="583" y="239"/>
                    <a:pt x="509" y="60"/>
                  </a:cubicBezTo>
                  <a:lnTo>
                    <a:pt x="494" y="45"/>
                  </a:lnTo>
                  <a:cubicBezTo>
                    <a:pt x="464" y="15"/>
                    <a:pt x="43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 rot="5983855">
              <a:off x="103607" y="-145326"/>
              <a:ext cx="19056" cy="15366"/>
            </a:xfrm>
            <a:custGeom>
              <a:avLst/>
              <a:gdLst/>
              <a:ahLst/>
              <a:cxnLst/>
              <a:rect l="l" t="t" r="r" b="b"/>
              <a:pathLst>
                <a:path w="315" h="254" extrusionOk="0">
                  <a:moveTo>
                    <a:pt x="187" y="0"/>
                  </a:moveTo>
                  <a:cubicBezTo>
                    <a:pt x="158" y="0"/>
                    <a:pt x="142" y="41"/>
                    <a:pt x="106" y="53"/>
                  </a:cubicBezTo>
                  <a:cubicBezTo>
                    <a:pt x="76" y="68"/>
                    <a:pt x="1" y="173"/>
                    <a:pt x="61" y="218"/>
                  </a:cubicBezTo>
                  <a:cubicBezTo>
                    <a:pt x="72" y="240"/>
                    <a:pt x="91" y="253"/>
                    <a:pt x="112" y="253"/>
                  </a:cubicBezTo>
                  <a:cubicBezTo>
                    <a:pt x="119" y="253"/>
                    <a:pt x="127" y="252"/>
                    <a:pt x="135" y="248"/>
                  </a:cubicBezTo>
                  <a:cubicBezTo>
                    <a:pt x="195" y="233"/>
                    <a:pt x="315" y="53"/>
                    <a:pt x="210" y="9"/>
                  </a:cubicBezTo>
                  <a:cubicBezTo>
                    <a:pt x="201" y="3"/>
                    <a:pt x="1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 rot="5983855">
              <a:off x="4040" y="-163600"/>
              <a:ext cx="23109" cy="26255"/>
            </a:xfrm>
            <a:custGeom>
              <a:avLst/>
              <a:gdLst/>
              <a:ahLst/>
              <a:cxnLst/>
              <a:rect l="l" t="t" r="r" b="b"/>
              <a:pathLst>
                <a:path w="382" h="434" extrusionOk="0">
                  <a:moveTo>
                    <a:pt x="276" y="1"/>
                  </a:moveTo>
                  <a:cubicBezTo>
                    <a:pt x="261" y="1"/>
                    <a:pt x="244" y="4"/>
                    <a:pt x="225" y="12"/>
                  </a:cubicBezTo>
                  <a:lnTo>
                    <a:pt x="165" y="12"/>
                  </a:lnTo>
                  <a:cubicBezTo>
                    <a:pt x="162" y="11"/>
                    <a:pt x="158" y="10"/>
                    <a:pt x="155" y="10"/>
                  </a:cubicBezTo>
                  <a:cubicBezTo>
                    <a:pt x="112" y="10"/>
                    <a:pt x="63" y="91"/>
                    <a:pt x="90" y="146"/>
                  </a:cubicBezTo>
                  <a:cubicBezTo>
                    <a:pt x="46" y="206"/>
                    <a:pt x="1" y="326"/>
                    <a:pt x="61" y="400"/>
                  </a:cubicBezTo>
                  <a:cubicBezTo>
                    <a:pt x="81" y="424"/>
                    <a:pt x="104" y="434"/>
                    <a:pt x="127" y="434"/>
                  </a:cubicBezTo>
                  <a:cubicBezTo>
                    <a:pt x="207" y="434"/>
                    <a:pt x="295" y="320"/>
                    <a:pt x="329" y="251"/>
                  </a:cubicBezTo>
                  <a:cubicBezTo>
                    <a:pt x="381" y="160"/>
                    <a:pt x="37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 rot="5983855">
              <a:off x="40844" y="-219785"/>
              <a:ext cx="17967" cy="26074"/>
            </a:xfrm>
            <a:custGeom>
              <a:avLst/>
              <a:gdLst/>
              <a:ahLst/>
              <a:cxnLst/>
              <a:rect l="l" t="t" r="r" b="b"/>
              <a:pathLst>
                <a:path w="297" h="431" extrusionOk="0">
                  <a:moveTo>
                    <a:pt x="202" y="0"/>
                  </a:moveTo>
                  <a:cubicBezTo>
                    <a:pt x="190" y="0"/>
                    <a:pt x="177" y="3"/>
                    <a:pt x="164" y="8"/>
                  </a:cubicBezTo>
                  <a:cubicBezTo>
                    <a:pt x="75" y="67"/>
                    <a:pt x="15" y="157"/>
                    <a:pt x="15" y="262"/>
                  </a:cubicBezTo>
                  <a:cubicBezTo>
                    <a:pt x="0" y="291"/>
                    <a:pt x="15" y="336"/>
                    <a:pt x="30" y="366"/>
                  </a:cubicBezTo>
                  <a:lnTo>
                    <a:pt x="45" y="381"/>
                  </a:lnTo>
                  <a:cubicBezTo>
                    <a:pt x="45" y="396"/>
                    <a:pt x="60" y="396"/>
                    <a:pt x="60" y="411"/>
                  </a:cubicBezTo>
                  <a:cubicBezTo>
                    <a:pt x="70" y="424"/>
                    <a:pt x="83" y="430"/>
                    <a:pt x="97" y="430"/>
                  </a:cubicBezTo>
                  <a:cubicBezTo>
                    <a:pt x="159" y="430"/>
                    <a:pt x="242" y="311"/>
                    <a:pt x="254" y="262"/>
                  </a:cubicBezTo>
                  <a:cubicBezTo>
                    <a:pt x="269" y="232"/>
                    <a:pt x="284" y="187"/>
                    <a:pt x="284" y="142"/>
                  </a:cubicBezTo>
                  <a:cubicBezTo>
                    <a:pt x="296" y="56"/>
                    <a:pt x="25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 rot="5983855">
              <a:off x="401487" y="486729"/>
              <a:ext cx="49606" cy="42589"/>
            </a:xfrm>
            <a:custGeom>
              <a:avLst/>
              <a:gdLst/>
              <a:ahLst/>
              <a:cxnLst/>
              <a:rect l="l" t="t" r="r" b="b"/>
              <a:pathLst>
                <a:path w="820" h="704" extrusionOk="0">
                  <a:moveTo>
                    <a:pt x="521" y="0"/>
                  </a:moveTo>
                  <a:cubicBezTo>
                    <a:pt x="518" y="0"/>
                    <a:pt x="515" y="0"/>
                    <a:pt x="511" y="0"/>
                  </a:cubicBezTo>
                  <a:cubicBezTo>
                    <a:pt x="277" y="29"/>
                    <a:pt x="0" y="703"/>
                    <a:pt x="298" y="703"/>
                  </a:cubicBezTo>
                  <a:cubicBezTo>
                    <a:pt x="304" y="703"/>
                    <a:pt x="310" y="703"/>
                    <a:pt x="317" y="702"/>
                  </a:cubicBezTo>
                  <a:cubicBezTo>
                    <a:pt x="554" y="673"/>
                    <a:pt x="819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 rot="5983855">
              <a:off x="333384" y="435071"/>
              <a:ext cx="36237" cy="41016"/>
            </a:xfrm>
            <a:custGeom>
              <a:avLst/>
              <a:gdLst/>
              <a:ahLst/>
              <a:cxnLst/>
              <a:rect l="l" t="t" r="r" b="b"/>
              <a:pathLst>
                <a:path w="599" h="678" extrusionOk="0">
                  <a:moveTo>
                    <a:pt x="435" y="1"/>
                  </a:moveTo>
                  <a:cubicBezTo>
                    <a:pt x="337" y="1"/>
                    <a:pt x="245" y="88"/>
                    <a:pt x="195" y="176"/>
                  </a:cubicBezTo>
                  <a:cubicBezTo>
                    <a:pt x="120" y="295"/>
                    <a:pt x="1" y="594"/>
                    <a:pt x="195" y="668"/>
                  </a:cubicBezTo>
                  <a:cubicBezTo>
                    <a:pt x="214" y="675"/>
                    <a:pt x="233" y="678"/>
                    <a:pt x="252" y="678"/>
                  </a:cubicBezTo>
                  <a:cubicBezTo>
                    <a:pt x="405" y="678"/>
                    <a:pt x="528" y="472"/>
                    <a:pt x="568" y="325"/>
                  </a:cubicBezTo>
                  <a:cubicBezTo>
                    <a:pt x="583" y="205"/>
                    <a:pt x="598" y="41"/>
                    <a:pt x="494" y="11"/>
                  </a:cubicBezTo>
                  <a:cubicBezTo>
                    <a:pt x="474" y="4"/>
                    <a:pt x="45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 rot="5983855">
              <a:off x="400741" y="410437"/>
              <a:ext cx="25348" cy="38233"/>
            </a:xfrm>
            <a:custGeom>
              <a:avLst/>
              <a:gdLst/>
              <a:ahLst/>
              <a:cxnLst/>
              <a:rect l="l" t="t" r="r" b="b"/>
              <a:pathLst>
                <a:path w="419" h="632" extrusionOk="0">
                  <a:moveTo>
                    <a:pt x="316" y="0"/>
                  </a:moveTo>
                  <a:cubicBezTo>
                    <a:pt x="243" y="0"/>
                    <a:pt x="156" y="78"/>
                    <a:pt x="120" y="133"/>
                  </a:cubicBezTo>
                  <a:lnTo>
                    <a:pt x="90" y="163"/>
                  </a:lnTo>
                  <a:cubicBezTo>
                    <a:pt x="15" y="252"/>
                    <a:pt x="0" y="387"/>
                    <a:pt x="30" y="506"/>
                  </a:cubicBezTo>
                  <a:cubicBezTo>
                    <a:pt x="60" y="596"/>
                    <a:pt x="105" y="596"/>
                    <a:pt x="179" y="626"/>
                  </a:cubicBezTo>
                  <a:cubicBezTo>
                    <a:pt x="191" y="630"/>
                    <a:pt x="202" y="632"/>
                    <a:pt x="213" y="632"/>
                  </a:cubicBezTo>
                  <a:cubicBezTo>
                    <a:pt x="320" y="632"/>
                    <a:pt x="415" y="447"/>
                    <a:pt x="388" y="312"/>
                  </a:cubicBezTo>
                  <a:cubicBezTo>
                    <a:pt x="418" y="252"/>
                    <a:pt x="418" y="177"/>
                    <a:pt x="418" y="118"/>
                  </a:cubicBezTo>
                  <a:cubicBezTo>
                    <a:pt x="401" y="31"/>
                    <a:pt x="361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 rot="5983855">
              <a:off x="585451" y="462754"/>
              <a:ext cx="14216" cy="11857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44" y="0"/>
                  </a:moveTo>
                  <a:cubicBezTo>
                    <a:pt x="72" y="0"/>
                    <a:pt x="0" y="195"/>
                    <a:pt x="76" y="195"/>
                  </a:cubicBezTo>
                  <a:cubicBezTo>
                    <a:pt x="79" y="195"/>
                    <a:pt x="82" y="195"/>
                    <a:pt x="85" y="194"/>
                  </a:cubicBezTo>
                  <a:cubicBezTo>
                    <a:pt x="189" y="194"/>
                    <a:pt x="23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 rot="5983855">
              <a:off x="882174" y="-331268"/>
              <a:ext cx="29885" cy="41923"/>
            </a:xfrm>
            <a:custGeom>
              <a:avLst/>
              <a:gdLst/>
              <a:ahLst/>
              <a:cxnLst/>
              <a:rect l="l" t="t" r="r" b="b"/>
              <a:pathLst>
                <a:path w="494" h="693" extrusionOk="0">
                  <a:moveTo>
                    <a:pt x="351" y="0"/>
                  </a:moveTo>
                  <a:cubicBezTo>
                    <a:pt x="300" y="0"/>
                    <a:pt x="248" y="24"/>
                    <a:pt x="225" y="47"/>
                  </a:cubicBezTo>
                  <a:cubicBezTo>
                    <a:pt x="105" y="137"/>
                    <a:pt x="31" y="271"/>
                    <a:pt x="16" y="421"/>
                  </a:cubicBezTo>
                  <a:cubicBezTo>
                    <a:pt x="1" y="495"/>
                    <a:pt x="16" y="585"/>
                    <a:pt x="76" y="660"/>
                  </a:cubicBezTo>
                  <a:cubicBezTo>
                    <a:pt x="93" y="683"/>
                    <a:pt x="121" y="693"/>
                    <a:pt x="151" y="693"/>
                  </a:cubicBezTo>
                  <a:cubicBezTo>
                    <a:pt x="197" y="693"/>
                    <a:pt x="249" y="671"/>
                    <a:pt x="285" y="645"/>
                  </a:cubicBezTo>
                  <a:cubicBezTo>
                    <a:pt x="389" y="555"/>
                    <a:pt x="464" y="421"/>
                    <a:pt x="479" y="286"/>
                  </a:cubicBezTo>
                  <a:cubicBezTo>
                    <a:pt x="494" y="211"/>
                    <a:pt x="479" y="152"/>
                    <a:pt x="464" y="77"/>
                  </a:cubicBezTo>
                  <a:cubicBezTo>
                    <a:pt x="442" y="20"/>
                    <a:pt x="39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 rot="5983855">
              <a:off x="772876" y="-222046"/>
              <a:ext cx="60" cy="6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 rot="5983855">
              <a:off x="753468" y="-230640"/>
              <a:ext cx="24440" cy="26618"/>
            </a:xfrm>
            <a:custGeom>
              <a:avLst/>
              <a:gdLst/>
              <a:ahLst/>
              <a:cxnLst/>
              <a:rect l="l" t="t" r="r" b="b"/>
              <a:pathLst>
                <a:path w="404" h="440" extrusionOk="0">
                  <a:moveTo>
                    <a:pt x="227" y="1"/>
                  </a:moveTo>
                  <a:cubicBezTo>
                    <a:pt x="191" y="1"/>
                    <a:pt x="152" y="43"/>
                    <a:pt x="120" y="85"/>
                  </a:cubicBezTo>
                  <a:lnTo>
                    <a:pt x="105" y="115"/>
                  </a:lnTo>
                  <a:cubicBezTo>
                    <a:pt x="90" y="130"/>
                    <a:pt x="90" y="130"/>
                    <a:pt x="75" y="160"/>
                  </a:cubicBezTo>
                  <a:cubicBezTo>
                    <a:pt x="16" y="220"/>
                    <a:pt x="1" y="309"/>
                    <a:pt x="30" y="384"/>
                  </a:cubicBezTo>
                  <a:cubicBezTo>
                    <a:pt x="39" y="420"/>
                    <a:pt x="76" y="440"/>
                    <a:pt x="110" y="440"/>
                  </a:cubicBezTo>
                  <a:cubicBezTo>
                    <a:pt x="132" y="440"/>
                    <a:pt x="153" y="432"/>
                    <a:pt x="165" y="414"/>
                  </a:cubicBezTo>
                  <a:lnTo>
                    <a:pt x="195" y="399"/>
                  </a:lnTo>
                  <a:cubicBezTo>
                    <a:pt x="240" y="354"/>
                    <a:pt x="404" y="130"/>
                    <a:pt x="284" y="55"/>
                  </a:cubicBezTo>
                  <a:cubicBezTo>
                    <a:pt x="284" y="41"/>
                    <a:pt x="269" y="41"/>
                    <a:pt x="269" y="26"/>
                  </a:cubicBezTo>
                  <a:cubicBezTo>
                    <a:pt x="256" y="8"/>
                    <a:pt x="242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 rot="5983855">
              <a:off x="825341" y="-284396"/>
              <a:ext cx="29461" cy="25408"/>
            </a:xfrm>
            <a:custGeom>
              <a:avLst/>
              <a:gdLst/>
              <a:ahLst/>
              <a:cxnLst/>
              <a:rect l="l" t="t" r="r" b="b"/>
              <a:pathLst>
                <a:path w="487" h="420" extrusionOk="0">
                  <a:moveTo>
                    <a:pt x="269" y="0"/>
                  </a:moveTo>
                  <a:cubicBezTo>
                    <a:pt x="150" y="0"/>
                    <a:pt x="0" y="254"/>
                    <a:pt x="90" y="374"/>
                  </a:cubicBezTo>
                  <a:cubicBezTo>
                    <a:pt x="113" y="406"/>
                    <a:pt x="140" y="420"/>
                    <a:pt x="167" y="420"/>
                  </a:cubicBezTo>
                  <a:cubicBezTo>
                    <a:pt x="315" y="420"/>
                    <a:pt x="486" y="13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 rot="5983855">
              <a:off x="779987" y="-373936"/>
              <a:ext cx="35269" cy="36358"/>
            </a:xfrm>
            <a:custGeom>
              <a:avLst/>
              <a:gdLst/>
              <a:ahLst/>
              <a:cxnLst/>
              <a:rect l="l" t="t" r="r" b="b"/>
              <a:pathLst>
                <a:path w="583" h="601" extrusionOk="0">
                  <a:moveTo>
                    <a:pt x="388" y="1"/>
                  </a:moveTo>
                  <a:cubicBezTo>
                    <a:pt x="164" y="45"/>
                    <a:pt x="0" y="284"/>
                    <a:pt x="75" y="508"/>
                  </a:cubicBezTo>
                  <a:cubicBezTo>
                    <a:pt x="88" y="560"/>
                    <a:pt x="134" y="601"/>
                    <a:pt x="186" y="601"/>
                  </a:cubicBezTo>
                  <a:cubicBezTo>
                    <a:pt x="193" y="601"/>
                    <a:pt x="201" y="600"/>
                    <a:pt x="209" y="598"/>
                  </a:cubicBezTo>
                  <a:cubicBezTo>
                    <a:pt x="344" y="598"/>
                    <a:pt x="583" y="299"/>
                    <a:pt x="493" y="90"/>
                  </a:cubicBezTo>
                  <a:lnTo>
                    <a:pt x="493" y="75"/>
                  </a:lnTo>
                  <a:cubicBezTo>
                    <a:pt x="478" y="45"/>
                    <a:pt x="433" y="16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 rot="5983855">
              <a:off x="813732" y="-347830"/>
              <a:ext cx="1875" cy="60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0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 rot="5983855">
              <a:off x="515455" y="-235775"/>
              <a:ext cx="26315" cy="32607"/>
            </a:xfrm>
            <a:custGeom>
              <a:avLst/>
              <a:gdLst/>
              <a:ahLst/>
              <a:cxnLst/>
              <a:rect l="l" t="t" r="r" b="b"/>
              <a:pathLst>
                <a:path w="435" h="539" extrusionOk="0">
                  <a:moveTo>
                    <a:pt x="285" y="0"/>
                  </a:moveTo>
                  <a:cubicBezTo>
                    <a:pt x="165" y="15"/>
                    <a:pt x="61" y="150"/>
                    <a:pt x="31" y="284"/>
                  </a:cubicBezTo>
                  <a:cubicBezTo>
                    <a:pt x="1" y="389"/>
                    <a:pt x="16" y="538"/>
                    <a:pt x="135" y="538"/>
                  </a:cubicBezTo>
                  <a:lnTo>
                    <a:pt x="150" y="538"/>
                  </a:lnTo>
                  <a:cubicBezTo>
                    <a:pt x="270" y="538"/>
                    <a:pt x="374" y="389"/>
                    <a:pt x="404" y="254"/>
                  </a:cubicBezTo>
                  <a:cubicBezTo>
                    <a:pt x="434" y="150"/>
                    <a:pt x="419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 rot="5983855">
              <a:off x="459132" y="-209287"/>
              <a:ext cx="23533" cy="26739"/>
            </a:xfrm>
            <a:custGeom>
              <a:avLst/>
              <a:gdLst/>
              <a:ahLst/>
              <a:cxnLst/>
              <a:rect l="l" t="t" r="r" b="b"/>
              <a:pathLst>
                <a:path w="389" h="442" extrusionOk="0">
                  <a:moveTo>
                    <a:pt x="296" y="0"/>
                  </a:moveTo>
                  <a:cubicBezTo>
                    <a:pt x="257" y="0"/>
                    <a:pt x="213" y="29"/>
                    <a:pt x="180" y="63"/>
                  </a:cubicBezTo>
                  <a:cubicBezTo>
                    <a:pt x="135" y="108"/>
                    <a:pt x="0" y="272"/>
                    <a:pt x="90" y="347"/>
                  </a:cubicBezTo>
                  <a:cubicBezTo>
                    <a:pt x="90" y="377"/>
                    <a:pt x="105" y="392"/>
                    <a:pt x="135" y="422"/>
                  </a:cubicBezTo>
                  <a:cubicBezTo>
                    <a:pt x="152" y="435"/>
                    <a:pt x="169" y="442"/>
                    <a:pt x="187" y="442"/>
                  </a:cubicBezTo>
                  <a:cubicBezTo>
                    <a:pt x="266" y="442"/>
                    <a:pt x="350" y="325"/>
                    <a:pt x="374" y="227"/>
                  </a:cubicBezTo>
                  <a:cubicBezTo>
                    <a:pt x="389" y="168"/>
                    <a:pt x="389" y="108"/>
                    <a:pt x="374" y="63"/>
                  </a:cubicBezTo>
                  <a:cubicBezTo>
                    <a:pt x="354" y="18"/>
                    <a:pt x="326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 rot="5983855">
              <a:off x="97481" y="210170"/>
              <a:ext cx="24319" cy="29098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287" y="1"/>
                  </a:moveTo>
                  <a:cubicBezTo>
                    <a:pt x="281" y="1"/>
                    <a:pt x="276" y="1"/>
                    <a:pt x="270" y="2"/>
                  </a:cubicBezTo>
                  <a:cubicBezTo>
                    <a:pt x="165" y="2"/>
                    <a:pt x="90" y="137"/>
                    <a:pt x="46" y="241"/>
                  </a:cubicBezTo>
                  <a:cubicBezTo>
                    <a:pt x="1" y="361"/>
                    <a:pt x="31" y="480"/>
                    <a:pt x="135" y="480"/>
                  </a:cubicBezTo>
                  <a:cubicBezTo>
                    <a:pt x="240" y="465"/>
                    <a:pt x="329" y="346"/>
                    <a:pt x="359" y="226"/>
                  </a:cubicBezTo>
                  <a:cubicBezTo>
                    <a:pt x="401" y="114"/>
                    <a:pt x="377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 rot="5983855">
              <a:off x="198300" y="205175"/>
              <a:ext cx="22746" cy="26013"/>
            </a:xfrm>
            <a:custGeom>
              <a:avLst/>
              <a:gdLst/>
              <a:ahLst/>
              <a:cxnLst/>
              <a:rect l="l" t="t" r="r" b="b"/>
              <a:pathLst>
                <a:path w="376" h="430" extrusionOk="0">
                  <a:moveTo>
                    <a:pt x="277" y="0"/>
                  </a:moveTo>
                  <a:cubicBezTo>
                    <a:pt x="233" y="0"/>
                    <a:pt x="183" y="25"/>
                    <a:pt x="150" y="65"/>
                  </a:cubicBezTo>
                  <a:cubicBezTo>
                    <a:pt x="90" y="124"/>
                    <a:pt x="0" y="274"/>
                    <a:pt x="60" y="393"/>
                  </a:cubicBezTo>
                  <a:cubicBezTo>
                    <a:pt x="60" y="415"/>
                    <a:pt x="84" y="429"/>
                    <a:pt x="115" y="429"/>
                  </a:cubicBezTo>
                  <a:cubicBezTo>
                    <a:pt x="126" y="429"/>
                    <a:pt x="138" y="427"/>
                    <a:pt x="150" y="423"/>
                  </a:cubicBezTo>
                  <a:cubicBezTo>
                    <a:pt x="153" y="424"/>
                    <a:pt x="157" y="424"/>
                    <a:pt x="160" y="424"/>
                  </a:cubicBezTo>
                  <a:cubicBezTo>
                    <a:pt x="260" y="424"/>
                    <a:pt x="344" y="226"/>
                    <a:pt x="359" y="139"/>
                  </a:cubicBezTo>
                  <a:cubicBezTo>
                    <a:pt x="375" y="40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 rot="5983855">
              <a:off x="105966" y="151670"/>
              <a:ext cx="26436" cy="26920"/>
            </a:xfrm>
            <a:custGeom>
              <a:avLst/>
              <a:gdLst/>
              <a:ahLst/>
              <a:cxnLst/>
              <a:rect l="l" t="t" r="r" b="b"/>
              <a:pathLst>
                <a:path w="437" h="445" extrusionOk="0">
                  <a:moveTo>
                    <a:pt x="310" y="0"/>
                  </a:moveTo>
                  <a:cubicBezTo>
                    <a:pt x="284" y="0"/>
                    <a:pt x="254" y="10"/>
                    <a:pt x="224" y="33"/>
                  </a:cubicBezTo>
                  <a:lnTo>
                    <a:pt x="209" y="48"/>
                  </a:lnTo>
                  <a:cubicBezTo>
                    <a:pt x="149" y="93"/>
                    <a:pt x="0" y="317"/>
                    <a:pt x="105" y="406"/>
                  </a:cubicBezTo>
                  <a:lnTo>
                    <a:pt x="120" y="421"/>
                  </a:lnTo>
                  <a:cubicBezTo>
                    <a:pt x="138" y="437"/>
                    <a:pt x="158" y="444"/>
                    <a:pt x="178" y="444"/>
                  </a:cubicBezTo>
                  <a:cubicBezTo>
                    <a:pt x="269" y="444"/>
                    <a:pt x="367" y="298"/>
                    <a:pt x="403" y="212"/>
                  </a:cubicBezTo>
                  <a:cubicBezTo>
                    <a:pt x="437" y="89"/>
                    <a:pt x="387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 rot="5983855">
              <a:off x="-181303" y="23087"/>
              <a:ext cx="24259" cy="28917"/>
            </a:xfrm>
            <a:custGeom>
              <a:avLst/>
              <a:gdLst/>
              <a:ahLst/>
              <a:cxnLst/>
              <a:rect l="l" t="t" r="r" b="b"/>
              <a:pathLst>
                <a:path w="401" h="478" extrusionOk="0">
                  <a:moveTo>
                    <a:pt x="291" y="0"/>
                  </a:moveTo>
                  <a:cubicBezTo>
                    <a:pt x="275" y="0"/>
                    <a:pt x="257" y="4"/>
                    <a:pt x="239" y="13"/>
                  </a:cubicBezTo>
                  <a:lnTo>
                    <a:pt x="210" y="13"/>
                  </a:lnTo>
                  <a:cubicBezTo>
                    <a:pt x="90" y="88"/>
                    <a:pt x="15" y="193"/>
                    <a:pt x="15" y="327"/>
                  </a:cubicBezTo>
                  <a:cubicBezTo>
                    <a:pt x="0" y="372"/>
                    <a:pt x="15" y="432"/>
                    <a:pt x="75" y="461"/>
                  </a:cubicBezTo>
                  <a:cubicBezTo>
                    <a:pt x="87" y="473"/>
                    <a:pt x="98" y="478"/>
                    <a:pt x="109" y="478"/>
                  </a:cubicBezTo>
                  <a:cubicBezTo>
                    <a:pt x="128" y="478"/>
                    <a:pt x="146" y="465"/>
                    <a:pt x="165" y="447"/>
                  </a:cubicBezTo>
                  <a:lnTo>
                    <a:pt x="180" y="461"/>
                  </a:lnTo>
                  <a:cubicBezTo>
                    <a:pt x="299" y="402"/>
                    <a:pt x="374" y="297"/>
                    <a:pt x="389" y="163"/>
                  </a:cubicBezTo>
                  <a:cubicBezTo>
                    <a:pt x="401" y="67"/>
                    <a:pt x="355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 rot="5983855">
              <a:off x="-247730" y="30186"/>
              <a:ext cx="21052" cy="18209"/>
            </a:xfrm>
            <a:custGeom>
              <a:avLst/>
              <a:gdLst/>
              <a:ahLst/>
              <a:cxnLst/>
              <a:rect l="l" t="t" r="r" b="b"/>
              <a:pathLst>
                <a:path w="348" h="301" extrusionOk="0">
                  <a:moveTo>
                    <a:pt x="227" y="1"/>
                  </a:moveTo>
                  <a:cubicBezTo>
                    <a:pt x="225" y="1"/>
                    <a:pt x="222" y="1"/>
                    <a:pt x="219" y="1"/>
                  </a:cubicBezTo>
                  <a:cubicBezTo>
                    <a:pt x="116" y="1"/>
                    <a:pt x="0" y="301"/>
                    <a:pt x="120" y="301"/>
                  </a:cubicBezTo>
                  <a:cubicBezTo>
                    <a:pt x="123" y="301"/>
                    <a:pt x="126" y="300"/>
                    <a:pt x="129" y="300"/>
                  </a:cubicBezTo>
                  <a:cubicBezTo>
                    <a:pt x="231" y="300"/>
                    <a:pt x="34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 rot="5983855">
              <a:off x="744162" y="428974"/>
              <a:ext cx="18512" cy="21960"/>
            </a:xfrm>
            <a:custGeom>
              <a:avLst/>
              <a:gdLst/>
              <a:ahLst/>
              <a:cxnLst/>
              <a:rect l="l" t="t" r="r" b="b"/>
              <a:pathLst>
                <a:path w="306" h="363" extrusionOk="0">
                  <a:moveTo>
                    <a:pt x="213" y="0"/>
                  </a:moveTo>
                  <a:cubicBezTo>
                    <a:pt x="106" y="0"/>
                    <a:pt x="1" y="325"/>
                    <a:pt x="120" y="325"/>
                  </a:cubicBezTo>
                  <a:cubicBezTo>
                    <a:pt x="122" y="325"/>
                    <a:pt x="124" y="324"/>
                    <a:pt x="127" y="324"/>
                  </a:cubicBezTo>
                  <a:cubicBezTo>
                    <a:pt x="133" y="351"/>
                    <a:pt x="146" y="362"/>
                    <a:pt x="160" y="362"/>
                  </a:cubicBezTo>
                  <a:cubicBezTo>
                    <a:pt x="211" y="362"/>
                    <a:pt x="291" y="236"/>
                    <a:pt x="291" y="190"/>
                  </a:cubicBezTo>
                  <a:cubicBezTo>
                    <a:pt x="306" y="130"/>
                    <a:pt x="291" y="85"/>
                    <a:pt x="261" y="25"/>
                  </a:cubicBezTo>
                  <a:cubicBezTo>
                    <a:pt x="245" y="8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4"/>
            <p:cNvGrpSpPr/>
            <p:nvPr/>
          </p:nvGrpSpPr>
          <p:grpSpPr>
            <a:xfrm rot="1146636">
              <a:off x="718236" y="55888"/>
              <a:ext cx="509997" cy="434792"/>
              <a:chOff x="8423283" y="4560531"/>
              <a:chExt cx="644669" cy="549671"/>
            </a:xfrm>
          </p:grpSpPr>
          <p:sp>
            <p:nvSpPr>
              <p:cNvPr id="609" name="Google Shape;609;p4"/>
              <p:cNvSpPr/>
              <p:nvPr/>
            </p:nvSpPr>
            <p:spPr>
              <a:xfrm>
                <a:off x="8597173" y="4940635"/>
                <a:ext cx="161301" cy="169567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21" extrusionOk="0">
                    <a:moveTo>
                      <a:pt x="2244" y="1"/>
                    </a:moveTo>
                    <a:cubicBezTo>
                      <a:pt x="2202" y="1"/>
                      <a:pt x="2161" y="3"/>
                      <a:pt x="2121" y="7"/>
                    </a:cubicBezTo>
                    <a:cubicBezTo>
                      <a:pt x="2016" y="22"/>
                      <a:pt x="1927" y="37"/>
                      <a:pt x="1837" y="52"/>
                    </a:cubicBezTo>
                    <a:cubicBezTo>
                      <a:pt x="1703" y="81"/>
                      <a:pt x="1583" y="141"/>
                      <a:pt x="1479" y="201"/>
                    </a:cubicBezTo>
                    <a:cubicBezTo>
                      <a:pt x="1404" y="231"/>
                      <a:pt x="1344" y="261"/>
                      <a:pt x="1285" y="291"/>
                    </a:cubicBezTo>
                    <a:cubicBezTo>
                      <a:pt x="971" y="485"/>
                      <a:pt x="702" y="739"/>
                      <a:pt x="493" y="1052"/>
                    </a:cubicBezTo>
                    <a:cubicBezTo>
                      <a:pt x="149" y="1560"/>
                      <a:pt x="0" y="2172"/>
                      <a:pt x="75" y="2785"/>
                    </a:cubicBezTo>
                    <a:cubicBezTo>
                      <a:pt x="105" y="3054"/>
                      <a:pt x="164" y="3308"/>
                      <a:pt x="239" y="3576"/>
                    </a:cubicBezTo>
                    <a:cubicBezTo>
                      <a:pt x="299" y="3815"/>
                      <a:pt x="388" y="4054"/>
                      <a:pt x="463" y="4278"/>
                    </a:cubicBezTo>
                    <a:cubicBezTo>
                      <a:pt x="508" y="4473"/>
                      <a:pt x="642" y="4637"/>
                      <a:pt x="807" y="4727"/>
                    </a:cubicBezTo>
                    <a:cubicBezTo>
                      <a:pt x="924" y="4791"/>
                      <a:pt x="1044" y="4820"/>
                      <a:pt x="1161" y="4820"/>
                    </a:cubicBezTo>
                    <a:cubicBezTo>
                      <a:pt x="1610" y="4820"/>
                      <a:pt x="1997" y="4388"/>
                      <a:pt x="1867" y="3890"/>
                    </a:cubicBezTo>
                    <a:cubicBezTo>
                      <a:pt x="1733" y="3517"/>
                      <a:pt x="1628" y="3143"/>
                      <a:pt x="1538" y="2755"/>
                    </a:cubicBezTo>
                    <a:cubicBezTo>
                      <a:pt x="1538" y="2621"/>
                      <a:pt x="1538" y="2486"/>
                      <a:pt x="1538" y="2367"/>
                    </a:cubicBezTo>
                    <a:cubicBezTo>
                      <a:pt x="1553" y="2262"/>
                      <a:pt x="1583" y="2172"/>
                      <a:pt x="1613" y="2068"/>
                    </a:cubicBezTo>
                    <a:cubicBezTo>
                      <a:pt x="1673" y="1919"/>
                      <a:pt x="1777" y="1784"/>
                      <a:pt x="1912" y="1680"/>
                    </a:cubicBezTo>
                    <a:lnTo>
                      <a:pt x="1972" y="1635"/>
                    </a:lnTo>
                    <a:cubicBezTo>
                      <a:pt x="2046" y="1575"/>
                      <a:pt x="2106" y="1545"/>
                      <a:pt x="2181" y="1500"/>
                    </a:cubicBezTo>
                    <a:lnTo>
                      <a:pt x="2225" y="1485"/>
                    </a:lnTo>
                    <a:lnTo>
                      <a:pt x="2240" y="1485"/>
                    </a:lnTo>
                    <a:lnTo>
                      <a:pt x="2315" y="1515"/>
                    </a:lnTo>
                    <a:cubicBezTo>
                      <a:pt x="2450" y="1575"/>
                      <a:pt x="2584" y="1650"/>
                      <a:pt x="2703" y="1739"/>
                    </a:cubicBezTo>
                    <a:cubicBezTo>
                      <a:pt x="2898" y="1904"/>
                      <a:pt x="3077" y="2068"/>
                      <a:pt x="3256" y="2232"/>
                    </a:cubicBezTo>
                    <a:cubicBezTo>
                      <a:pt x="3417" y="2383"/>
                      <a:pt x="3608" y="2451"/>
                      <a:pt x="3796" y="2451"/>
                    </a:cubicBezTo>
                    <a:cubicBezTo>
                      <a:pt x="4201" y="2451"/>
                      <a:pt x="4585" y="2135"/>
                      <a:pt x="4585" y="1665"/>
                    </a:cubicBezTo>
                    <a:cubicBezTo>
                      <a:pt x="4585" y="1456"/>
                      <a:pt x="4496" y="1246"/>
                      <a:pt x="4346" y="1112"/>
                    </a:cubicBezTo>
                    <a:cubicBezTo>
                      <a:pt x="4152" y="903"/>
                      <a:pt x="3928" y="739"/>
                      <a:pt x="3704" y="574"/>
                    </a:cubicBezTo>
                    <a:cubicBezTo>
                      <a:pt x="3525" y="455"/>
                      <a:pt x="3331" y="335"/>
                      <a:pt x="3137" y="231"/>
                    </a:cubicBezTo>
                    <a:cubicBezTo>
                      <a:pt x="2957" y="141"/>
                      <a:pt x="2778" y="81"/>
                      <a:pt x="2584" y="37"/>
                    </a:cubicBezTo>
                    <a:cubicBezTo>
                      <a:pt x="2475" y="15"/>
                      <a:pt x="2357" y="1"/>
                      <a:pt x="2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8878197" y="4801038"/>
                <a:ext cx="127711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4214" extrusionOk="0">
                    <a:moveTo>
                      <a:pt x="2022" y="1"/>
                    </a:moveTo>
                    <a:cubicBezTo>
                      <a:pt x="1915" y="1"/>
                      <a:pt x="1807" y="12"/>
                      <a:pt x="1703" y="33"/>
                    </a:cubicBezTo>
                    <a:cubicBezTo>
                      <a:pt x="1509" y="92"/>
                      <a:pt x="1330" y="167"/>
                      <a:pt x="1151" y="257"/>
                    </a:cubicBezTo>
                    <a:lnTo>
                      <a:pt x="1106" y="287"/>
                    </a:lnTo>
                    <a:cubicBezTo>
                      <a:pt x="972" y="376"/>
                      <a:pt x="852" y="466"/>
                      <a:pt x="733" y="585"/>
                    </a:cubicBezTo>
                    <a:cubicBezTo>
                      <a:pt x="673" y="630"/>
                      <a:pt x="613" y="690"/>
                      <a:pt x="568" y="750"/>
                    </a:cubicBezTo>
                    <a:cubicBezTo>
                      <a:pt x="314" y="1004"/>
                      <a:pt x="150" y="1317"/>
                      <a:pt x="46" y="1646"/>
                    </a:cubicBezTo>
                    <a:cubicBezTo>
                      <a:pt x="1" y="1974"/>
                      <a:pt x="16" y="2318"/>
                      <a:pt x="105" y="2632"/>
                    </a:cubicBezTo>
                    <a:cubicBezTo>
                      <a:pt x="195" y="2990"/>
                      <a:pt x="299" y="3348"/>
                      <a:pt x="419" y="3692"/>
                    </a:cubicBezTo>
                    <a:cubicBezTo>
                      <a:pt x="479" y="3871"/>
                      <a:pt x="598" y="4036"/>
                      <a:pt x="762" y="4125"/>
                    </a:cubicBezTo>
                    <a:cubicBezTo>
                      <a:pt x="875" y="4186"/>
                      <a:pt x="991" y="4213"/>
                      <a:pt x="1103" y="4213"/>
                    </a:cubicBezTo>
                    <a:cubicBezTo>
                      <a:pt x="1543" y="4213"/>
                      <a:pt x="1921" y="3794"/>
                      <a:pt x="1778" y="3319"/>
                    </a:cubicBezTo>
                    <a:cubicBezTo>
                      <a:pt x="1644" y="2915"/>
                      <a:pt x="1524" y="2512"/>
                      <a:pt x="1420" y="2094"/>
                    </a:cubicBezTo>
                    <a:lnTo>
                      <a:pt x="1420" y="1945"/>
                    </a:lnTo>
                    <a:lnTo>
                      <a:pt x="1420" y="1930"/>
                    </a:lnTo>
                    <a:lnTo>
                      <a:pt x="1464" y="1855"/>
                    </a:lnTo>
                    <a:cubicBezTo>
                      <a:pt x="1554" y="1765"/>
                      <a:pt x="1644" y="1676"/>
                      <a:pt x="1733" y="1586"/>
                    </a:cubicBezTo>
                    <a:cubicBezTo>
                      <a:pt x="1793" y="1556"/>
                      <a:pt x="1853" y="1511"/>
                      <a:pt x="1913" y="1482"/>
                    </a:cubicBezTo>
                    <a:lnTo>
                      <a:pt x="1957" y="1467"/>
                    </a:lnTo>
                    <a:cubicBezTo>
                      <a:pt x="2032" y="1556"/>
                      <a:pt x="2092" y="1631"/>
                      <a:pt x="2166" y="1720"/>
                    </a:cubicBezTo>
                    <a:lnTo>
                      <a:pt x="2286" y="1870"/>
                    </a:lnTo>
                    <a:cubicBezTo>
                      <a:pt x="2376" y="1959"/>
                      <a:pt x="2480" y="2049"/>
                      <a:pt x="2600" y="2124"/>
                    </a:cubicBezTo>
                    <a:cubicBezTo>
                      <a:pt x="2704" y="2183"/>
                      <a:pt x="2824" y="2213"/>
                      <a:pt x="2943" y="2213"/>
                    </a:cubicBezTo>
                    <a:cubicBezTo>
                      <a:pt x="3137" y="2213"/>
                      <a:pt x="3316" y="2139"/>
                      <a:pt x="3436" y="2004"/>
                    </a:cubicBezTo>
                    <a:cubicBezTo>
                      <a:pt x="3526" y="1915"/>
                      <a:pt x="3585" y="1810"/>
                      <a:pt x="3615" y="1691"/>
                    </a:cubicBezTo>
                    <a:cubicBezTo>
                      <a:pt x="3615" y="1616"/>
                      <a:pt x="3630" y="1556"/>
                      <a:pt x="3630" y="1496"/>
                    </a:cubicBezTo>
                    <a:cubicBezTo>
                      <a:pt x="3630" y="1377"/>
                      <a:pt x="3600" y="1257"/>
                      <a:pt x="3541" y="1153"/>
                    </a:cubicBezTo>
                    <a:cubicBezTo>
                      <a:pt x="3436" y="959"/>
                      <a:pt x="3316" y="780"/>
                      <a:pt x="3167" y="615"/>
                    </a:cubicBezTo>
                    <a:cubicBezTo>
                      <a:pt x="2973" y="346"/>
                      <a:pt x="2704" y="152"/>
                      <a:pt x="2390" y="48"/>
                    </a:cubicBezTo>
                    <a:cubicBezTo>
                      <a:pt x="2270" y="16"/>
                      <a:pt x="2146" y="1"/>
                      <a:pt x="2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8661784" y="4740823"/>
                <a:ext cx="146599" cy="137806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918" extrusionOk="0">
                    <a:moveTo>
                      <a:pt x="1979" y="1"/>
                    </a:moveTo>
                    <a:cubicBezTo>
                      <a:pt x="1649" y="1"/>
                      <a:pt x="1334" y="92"/>
                      <a:pt x="1061" y="266"/>
                    </a:cubicBezTo>
                    <a:cubicBezTo>
                      <a:pt x="1001" y="296"/>
                      <a:pt x="941" y="326"/>
                      <a:pt x="896" y="356"/>
                    </a:cubicBezTo>
                    <a:cubicBezTo>
                      <a:pt x="777" y="430"/>
                      <a:pt x="672" y="520"/>
                      <a:pt x="568" y="610"/>
                    </a:cubicBezTo>
                    <a:cubicBezTo>
                      <a:pt x="448" y="729"/>
                      <a:pt x="329" y="864"/>
                      <a:pt x="239" y="1013"/>
                    </a:cubicBezTo>
                    <a:cubicBezTo>
                      <a:pt x="179" y="1117"/>
                      <a:pt x="135" y="1237"/>
                      <a:pt x="90" y="1356"/>
                    </a:cubicBezTo>
                    <a:cubicBezTo>
                      <a:pt x="75" y="1416"/>
                      <a:pt x="60" y="1461"/>
                      <a:pt x="45" y="1521"/>
                    </a:cubicBezTo>
                    <a:cubicBezTo>
                      <a:pt x="0" y="1760"/>
                      <a:pt x="0" y="2014"/>
                      <a:pt x="60" y="2253"/>
                    </a:cubicBezTo>
                    <a:cubicBezTo>
                      <a:pt x="164" y="2701"/>
                      <a:pt x="329" y="3134"/>
                      <a:pt x="568" y="3537"/>
                    </a:cubicBezTo>
                    <a:cubicBezTo>
                      <a:pt x="710" y="3796"/>
                      <a:pt x="959" y="3917"/>
                      <a:pt x="1207" y="3917"/>
                    </a:cubicBezTo>
                    <a:cubicBezTo>
                      <a:pt x="1532" y="3917"/>
                      <a:pt x="1857" y="3709"/>
                      <a:pt x="1942" y="3328"/>
                    </a:cubicBezTo>
                    <a:cubicBezTo>
                      <a:pt x="1987" y="3134"/>
                      <a:pt x="1957" y="2925"/>
                      <a:pt x="1867" y="2760"/>
                    </a:cubicBezTo>
                    <a:cubicBezTo>
                      <a:pt x="1792" y="2626"/>
                      <a:pt x="1718" y="2492"/>
                      <a:pt x="1658" y="2342"/>
                    </a:cubicBezTo>
                    <a:cubicBezTo>
                      <a:pt x="1598" y="2208"/>
                      <a:pt x="1553" y="2073"/>
                      <a:pt x="1524" y="1939"/>
                    </a:cubicBezTo>
                    <a:lnTo>
                      <a:pt x="1524" y="1849"/>
                    </a:lnTo>
                    <a:lnTo>
                      <a:pt x="1553" y="1775"/>
                    </a:lnTo>
                    <a:lnTo>
                      <a:pt x="1568" y="1745"/>
                    </a:lnTo>
                    <a:cubicBezTo>
                      <a:pt x="1643" y="1655"/>
                      <a:pt x="1718" y="1580"/>
                      <a:pt x="1807" y="1521"/>
                    </a:cubicBezTo>
                    <a:cubicBezTo>
                      <a:pt x="1852" y="1476"/>
                      <a:pt x="1912" y="1446"/>
                      <a:pt x="1957" y="1416"/>
                    </a:cubicBezTo>
                    <a:lnTo>
                      <a:pt x="2002" y="1401"/>
                    </a:lnTo>
                    <a:lnTo>
                      <a:pt x="2181" y="1401"/>
                    </a:lnTo>
                    <a:cubicBezTo>
                      <a:pt x="2330" y="1431"/>
                      <a:pt x="2465" y="1461"/>
                      <a:pt x="2614" y="1506"/>
                    </a:cubicBezTo>
                    <a:cubicBezTo>
                      <a:pt x="2689" y="1551"/>
                      <a:pt x="2778" y="1580"/>
                      <a:pt x="2853" y="1625"/>
                    </a:cubicBezTo>
                    <a:cubicBezTo>
                      <a:pt x="2972" y="1700"/>
                      <a:pt x="3092" y="1775"/>
                      <a:pt x="3211" y="1849"/>
                    </a:cubicBezTo>
                    <a:cubicBezTo>
                      <a:pt x="3308" y="1900"/>
                      <a:pt x="3414" y="1926"/>
                      <a:pt x="3519" y="1926"/>
                    </a:cubicBezTo>
                    <a:cubicBezTo>
                      <a:pt x="3689" y="1926"/>
                      <a:pt x="3859" y="1859"/>
                      <a:pt x="3988" y="1730"/>
                    </a:cubicBezTo>
                    <a:cubicBezTo>
                      <a:pt x="4093" y="1610"/>
                      <a:pt x="4167" y="1446"/>
                      <a:pt x="4167" y="1282"/>
                    </a:cubicBezTo>
                    <a:cubicBezTo>
                      <a:pt x="4152" y="1117"/>
                      <a:pt x="4078" y="953"/>
                      <a:pt x="3958" y="834"/>
                    </a:cubicBezTo>
                    <a:cubicBezTo>
                      <a:pt x="3809" y="669"/>
                      <a:pt x="3645" y="535"/>
                      <a:pt x="3450" y="430"/>
                    </a:cubicBezTo>
                    <a:cubicBezTo>
                      <a:pt x="3256" y="311"/>
                      <a:pt x="3062" y="221"/>
                      <a:pt x="2853" y="162"/>
                    </a:cubicBezTo>
                    <a:cubicBezTo>
                      <a:pt x="2629" y="87"/>
                      <a:pt x="2405" y="42"/>
                      <a:pt x="2181" y="12"/>
                    </a:cubicBezTo>
                    <a:cubicBezTo>
                      <a:pt x="2113" y="5"/>
                      <a:pt x="2046" y="1"/>
                      <a:pt x="1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8893427" y="4570801"/>
                <a:ext cx="174526" cy="108753"/>
              </a:xfrm>
              <a:custGeom>
                <a:avLst/>
                <a:gdLst/>
                <a:ahLst/>
                <a:cxnLst/>
                <a:rect l="l" t="t" r="r" b="b"/>
                <a:pathLst>
                  <a:path w="4962" h="3092" extrusionOk="0">
                    <a:moveTo>
                      <a:pt x="2271" y="1"/>
                    </a:moveTo>
                    <a:cubicBezTo>
                      <a:pt x="2225" y="1"/>
                      <a:pt x="2180" y="3"/>
                      <a:pt x="2137" y="7"/>
                    </a:cubicBezTo>
                    <a:cubicBezTo>
                      <a:pt x="1943" y="22"/>
                      <a:pt x="1763" y="52"/>
                      <a:pt x="1584" y="112"/>
                    </a:cubicBezTo>
                    <a:cubicBezTo>
                      <a:pt x="1465" y="156"/>
                      <a:pt x="1345" y="216"/>
                      <a:pt x="1241" y="276"/>
                    </a:cubicBezTo>
                    <a:cubicBezTo>
                      <a:pt x="1031" y="395"/>
                      <a:pt x="852" y="545"/>
                      <a:pt x="703" y="724"/>
                    </a:cubicBezTo>
                    <a:cubicBezTo>
                      <a:pt x="494" y="963"/>
                      <a:pt x="315" y="1247"/>
                      <a:pt x="210" y="1560"/>
                    </a:cubicBezTo>
                    <a:cubicBezTo>
                      <a:pt x="135" y="1769"/>
                      <a:pt x="76" y="1993"/>
                      <a:pt x="46" y="2217"/>
                    </a:cubicBezTo>
                    <a:cubicBezTo>
                      <a:pt x="1" y="2397"/>
                      <a:pt x="31" y="2591"/>
                      <a:pt x="120" y="2755"/>
                    </a:cubicBezTo>
                    <a:cubicBezTo>
                      <a:pt x="263" y="2982"/>
                      <a:pt x="493" y="3091"/>
                      <a:pt x="722" y="3091"/>
                    </a:cubicBezTo>
                    <a:cubicBezTo>
                      <a:pt x="1019" y="3091"/>
                      <a:pt x="1312" y="2907"/>
                      <a:pt x="1405" y="2561"/>
                    </a:cubicBezTo>
                    <a:cubicBezTo>
                      <a:pt x="1435" y="2367"/>
                      <a:pt x="1480" y="2173"/>
                      <a:pt x="1539" y="1978"/>
                    </a:cubicBezTo>
                    <a:cubicBezTo>
                      <a:pt x="1584" y="1904"/>
                      <a:pt x="1629" y="1829"/>
                      <a:pt x="1674" y="1754"/>
                    </a:cubicBezTo>
                    <a:cubicBezTo>
                      <a:pt x="1733" y="1665"/>
                      <a:pt x="1808" y="1590"/>
                      <a:pt x="1883" y="1530"/>
                    </a:cubicBezTo>
                    <a:cubicBezTo>
                      <a:pt x="1913" y="1501"/>
                      <a:pt x="1957" y="1471"/>
                      <a:pt x="2017" y="1441"/>
                    </a:cubicBezTo>
                    <a:lnTo>
                      <a:pt x="2167" y="1396"/>
                    </a:lnTo>
                    <a:lnTo>
                      <a:pt x="2376" y="1396"/>
                    </a:lnTo>
                    <a:cubicBezTo>
                      <a:pt x="2495" y="1426"/>
                      <a:pt x="2630" y="1456"/>
                      <a:pt x="2749" y="1501"/>
                    </a:cubicBezTo>
                    <a:cubicBezTo>
                      <a:pt x="2809" y="1515"/>
                      <a:pt x="2869" y="1545"/>
                      <a:pt x="2943" y="1590"/>
                    </a:cubicBezTo>
                    <a:cubicBezTo>
                      <a:pt x="3003" y="1620"/>
                      <a:pt x="3078" y="1665"/>
                      <a:pt x="3152" y="1725"/>
                    </a:cubicBezTo>
                    <a:cubicBezTo>
                      <a:pt x="3257" y="1814"/>
                      <a:pt x="3361" y="1904"/>
                      <a:pt x="3466" y="1993"/>
                    </a:cubicBezTo>
                    <a:cubicBezTo>
                      <a:pt x="3620" y="2138"/>
                      <a:pt x="3788" y="2198"/>
                      <a:pt x="3948" y="2198"/>
                    </a:cubicBezTo>
                    <a:cubicBezTo>
                      <a:pt x="4501" y="2198"/>
                      <a:pt x="4961" y="1476"/>
                      <a:pt x="4452" y="978"/>
                    </a:cubicBezTo>
                    <a:cubicBezTo>
                      <a:pt x="4183" y="724"/>
                      <a:pt x="3899" y="515"/>
                      <a:pt x="3600" y="336"/>
                    </a:cubicBezTo>
                    <a:cubicBezTo>
                      <a:pt x="3421" y="246"/>
                      <a:pt x="3257" y="171"/>
                      <a:pt x="3078" y="112"/>
                    </a:cubicBezTo>
                    <a:cubicBezTo>
                      <a:pt x="2928" y="67"/>
                      <a:pt x="2764" y="37"/>
                      <a:pt x="2615" y="22"/>
                    </a:cubicBezTo>
                    <a:cubicBezTo>
                      <a:pt x="2498" y="11"/>
                      <a:pt x="2382" y="1"/>
                      <a:pt x="2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8423283" y="4874653"/>
                <a:ext cx="134500" cy="109809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122" extrusionOk="0">
                    <a:moveTo>
                      <a:pt x="2073" y="1"/>
                    </a:moveTo>
                    <a:cubicBezTo>
                      <a:pt x="1899" y="1"/>
                      <a:pt x="1723" y="21"/>
                      <a:pt x="1554" y="61"/>
                    </a:cubicBezTo>
                    <a:cubicBezTo>
                      <a:pt x="1419" y="76"/>
                      <a:pt x="1270" y="135"/>
                      <a:pt x="1150" y="210"/>
                    </a:cubicBezTo>
                    <a:lnTo>
                      <a:pt x="1061" y="255"/>
                    </a:lnTo>
                    <a:cubicBezTo>
                      <a:pt x="911" y="344"/>
                      <a:pt x="777" y="449"/>
                      <a:pt x="657" y="568"/>
                    </a:cubicBezTo>
                    <a:cubicBezTo>
                      <a:pt x="538" y="688"/>
                      <a:pt x="448" y="807"/>
                      <a:pt x="374" y="942"/>
                    </a:cubicBezTo>
                    <a:cubicBezTo>
                      <a:pt x="329" y="1002"/>
                      <a:pt x="299" y="1076"/>
                      <a:pt x="269" y="1151"/>
                    </a:cubicBezTo>
                    <a:cubicBezTo>
                      <a:pt x="209" y="1300"/>
                      <a:pt x="150" y="1450"/>
                      <a:pt x="105" y="1599"/>
                    </a:cubicBezTo>
                    <a:cubicBezTo>
                      <a:pt x="30" y="1883"/>
                      <a:pt x="0" y="2182"/>
                      <a:pt x="30" y="2480"/>
                    </a:cubicBezTo>
                    <a:cubicBezTo>
                      <a:pt x="30" y="2779"/>
                      <a:pt x="224" y="3033"/>
                      <a:pt x="508" y="3108"/>
                    </a:cubicBezTo>
                    <a:cubicBezTo>
                      <a:pt x="558" y="3117"/>
                      <a:pt x="609" y="3122"/>
                      <a:pt x="660" y="3122"/>
                    </a:cubicBezTo>
                    <a:cubicBezTo>
                      <a:pt x="778" y="3122"/>
                      <a:pt x="897" y="3095"/>
                      <a:pt x="1001" y="3033"/>
                    </a:cubicBezTo>
                    <a:cubicBezTo>
                      <a:pt x="1150" y="2943"/>
                      <a:pt x="1255" y="2809"/>
                      <a:pt x="1300" y="2630"/>
                    </a:cubicBezTo>
                    <a:cubicBezTo>
                      <a:pt x="1330" y="2301"/>
                      <a:pt x="1404" y="1987"/>
                      <a:pt x="1494" y="1659"/>
                    </a:cubicBezTo>
                    <a:cubicBezTo>
                      <a:pt x="1509" y="1614"/>
                      <a:pt x="1539" y="1569"/>
                      <a:pt x="1569" y="1524"/>
                    </a:cubicBezTo>
                    <a:cubicBezTo>
                      <a:pt x="1613" y="1480"/>
                      <a:pt x="1643" y="1435"/>
                      <a:pt x="1688" y="1390"/>
                    </a:cubicBezTo>
                    <a:lnTo>
                      <a:pt x="1793" y="1345"/>
                    </a:lnTo>
                    <a:lnTo>
                      <a:pt x="1912" y="1300"/>
                    </a:lnTo>
                    <a:cubicBezTo>
                      <a:pt x="2121" y="1300"/>
                      <a:pt x="2330" y="1300"/>
                      <a:pt x="2539" y="1315"/>
                    </a:cubicBezTo>
                    <a:lnTo>
                      <a:pt x="2928" y="1390"/>
                    </a:lnTo>
                    <a:cubicBezTo>
                      <a:pt x="2974" y="1398"/>
                      <a:pt x="3019" y="1401"/>
                      <a:pt x="3064" y="1401"/>
                    </a:cubicBezTo>
                    <a:cubicBezTo>
                      <a:pt x="3191" y="1401"/>
                      <a:pt x="3310" y="1371"/>
                      <a:pt x="3421" y="1315"/>
                    </a:cubicBezTo>
                    <a:cubicBezTo>
                      <a:pt x="3734" y="1121"/>
                      <a:pt x="3824" y="733"/>
                      <a:pt x="3645" y="434"/>
                    </a:cubicBezTo>
                    <a:cubicBezTo>
                      <a:pt x="3555" y="285"/>
                      <a:pt x="3421" y="165"/>
                      <a:pt x="3241" y="135"/>
                    </a:cubicBezTo>
                    <a:cubicBezTo>
                      <a:pt x="2943" y="76"/>
                      <a:pt x="2644" y="46"/>
                      <a:pt x="2330" y="16"/>
                    </a:cubicBezTo>
                    <a:cubicBezTo>
                      <a:pt x="2246" y="6"/>
                      <a:pt x="2159" y="1"/>
                      <a:pt x="2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8458983" y="4694818"/>
                <a:ext cx="119868" cy="11163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3174" extrusionOk="0">
                    <a:moveTo>
                      <a:pt x="1956" y="1"/>
                    </a:moveTo>
                    <a:cubicBezTo>
                      <a:pt x="1602" y="1"/>
                      <a:pt x="1263" y="104"/>
                      <a:pt x="972" y="290"/>
                    </a:cubicBezTo>
                    <a:cubicBezTo>
                      <a:pt x="912" y="319"/>
                      <a:pt x="867" y="349"/>
                      <a:pt x="822" y="394"/>
                    </a:cubicBezTo>
                    <a:cubicBezTo>
                      <a:pt x="583" y="558"/>
                      <a:pt x="389" y="768"/>
                      <a:pt x="225" y="992"/>
                    </a:cubicBezTo>
                    <a:cubicBezTo>
                      <a:pt x="180" y="1036"/>
                      <a:pt x="150" y="1081"/>
                      <a:pt x="135" y="1141"/>
                    </a:cubicBezTo>
                    <a:cubicBezTo>
                      <a:pt x="91" y="1216"/>
                      <a:pt x="61" y="1290"/>
                      <a:pt x="31" y="1365"/>
                    </a:cubicBezTo>
                    <a:cubicBezTo>
                      <a:pt x="1" y="1544"/>
                      <a:pt x="1" y="1723"/>
                      <a:pt x="31" y="1888"/>
                    </a:cubicBezTo>
                    <a:cubicBezTo>
                      <a:pt x="91" y="2112"/>
                      <a:pt x="180" y="2306"/>
                      <a:pt x="285" y="2500"/>
                    </a:cubicBezTo>
                    <a:cubicBezTo>
                      <a:pt x="359" y="2605"/>
                      <a:pt x="419" y="2709"/>
                      <a:pt x="494" y="2829"/>
                    </a:cubicBezTo>
                    <a:cubicBezTo>
                      <a:pt x="636" y="3072"/>
                      <a:pt x="848" y="3173"/>
                      <a:pt x="1059" y="3173"/>
                    </a:cubicBezTo>
                    <a:cubicBezTo>
                      <a:pt x="1534" y="3173"/>
                      <a:pt x="2005" y="2664"/>
                      <a:pt x="1674" y="2127"/>
                    </a:cubicBezTo>
                    <a:cubicBezTo>
                      <a:pt x="1584" y="1962"/>
                      <a:pt x="1480" y="1813"/>
                      <a:pt x="1405" y="1664"/>
                    </a:cubicBezTo>
                    <a:lnTo>
                      <a:pt x="1435" y="1604"/>
                    </a:lnTo>
                    <a:cubicBezTo>
                      <a:pt x="1509" y="1529"/>
                      <a:pt x="1584" y="1440"/>
                      <a:pt x="1659" y="1380"/>
                    </a:cubicBezTo>
                    <a:cubicBezTo>
                      <a:pt x="1704" y="1335"/>
                      <a:pt x="1763" y="1305"/>
                      <a:pt x="1823" y="1275"/>
                    </a:cubicBezTo>
                    <a:lnTo>
                      <a:pt x="1913" y="1245"/>
                    </a:lnTo>
                    <a:lnTo>
                      <a:pt x="2092" y="1245"/>
                    </a:lnTo>
                    <a:cubicBezTo>
                      <a:pt x="2256" y="1275"/>
                      <a:pt x="2406" y="1320"/>
                      <a:pt x="2570" y="1365"/>
                    </a:cubicBezTo>
                    <a:cubicBezTo>
                      <a:pt x="2623" y="1379"/>
                      <a:pt x="2675" y="1386"/>
                      <a:pt x="2725" y="1386"/>
                    </a:cubicBezTo>
                    <a:cubicBezTo>
                      <a:pt x="3106" y="1386"/>
                      <a:pt x="3407" y="1014"/>
                      <a:pt x="3302" y="618"/>
                    </a:cubicBezTo>
                    <a:cubicBezTo>
                      <a:pt x="3257" y="469"/>
                      <a:pt x="3152" y="319"/>
                      <a:pt x="3003" y="245"/>
                    </a:cubicBezTo>
                    <a:cubicBezTo>
                      <a:pt x="2869" y="185"/>
                      <a:pt x="2704" y="125"/>
                      <a:pt x="2555" y="80"/>
                    </a:cubicBezTo>
                    <a:cubicBezTo>
                      <a:pt x="2406" y="51"/>
                      <a:pt x="2241" y="21"/>
                      <a:pt x="2092" y="6"/>
                    </a:cubicBezTo>
                    <a:cubicBezTo>
                      <a:pt x="2047" y="2"/>
                      <a:pt x="2001" y="1"/>
                      <a:pt x="19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8667552" y="4560531"/>
                <a:ext cx="139353" cy="133656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800" extrusionOk="0">
                    <a:moveTo>
                      <a:pt x="1897" y="0"/>
                    </a:moveTo>
                    <a:cubicBezTo>
                      <a:pt x="1778" y="15"/>
                      <a:pt x="1673" y="30"/>
                      <a:pt x="1569" y="45"/>
                    </a:cubicBezTo>
                    <a:cubicBezTo>
                      <a:pt x="1389" y="75"/>
                      <a:pt x="1225" y="150"/>
                      <a:pt x="1076" y="224"/>
                    </a:cubicBezTo>
                    <a:lnTo>
                      <a:pt x="1016" y="254"/>
                    </a:lnTo>
                    <a:cubicBezTo>
                      <a:pt x="912" y="329"/>
                      <a:pt x="792" y="418"/>
                      <a:pt x="702" y="523"/>
                    </a:cubicBezTo>
                    <a:cubicBezTo>
                      <a:pt x="583" y="613"/>
                      <a:pt x="493" y="717"/>
                      <a:pt x="404" y="822"/>
                    </a:cubicBezTo>
                    <a:cubicBezTo>
                      <a:pt x="239" y="1031"/>
                      <a:pt x="120" y="1270"/>
                      <a:pt x="60" y="1524"/>
                    </a:cubicBezTo>
                    <a:cubicBezTo>
                      <a:pt x="15" y="1703"/>
                      <a:pt x="0" y="1867"/>
                      <a:pt x="0" y="2046"/>
                    </a:cubicBezTo>
                    <a:cubicBezTo>
                      <a:pt x="0" y="2211"/>
                      <a:pt x="0" y="2375"/>
                      <a:pt x="15" y="2539"/>
                    </a:cubicBezTo>
                    <a:cubicBezTo>
                      <a:pt x="30" y="2748"/>
                      <a:pt x="45" y="2972"/>
                      <a:pt x="60" y="3197"/>
                    </a:cubicBezTo>
                    <a:cubicBezTo>
                      <a:pt x="60" y="3361"/>
                      <a:pt x="135" y="3510"/>
                      <a:pt x="254" y="3630"/>
                    </a:cubicBezTo>
                    <a:cubicBezTo>
                      <a:pt x="376" y="3747"/>
                      <a:pt x="524" y="3799"/>
                      <a:pt x="668" y="3799"/>
                    </a:cubicBezTo>
                    <a:cubicBezTo>
                      <a:pt x="982" y="3799"/>
                      <a:pt x="1280" y="3550"/>
                      <a:pt x="1270" y="3182"/>
                    </a:cubicBezTo>
                    <a:cubicBezTo>
                      <a:pt x="1255" y="2928"/>
                      <a:pt x="1240" y="2689"/>
                      <a:pt x="1225" y="2435"/>
                    </a:cubicBezTo>
                    <a:cubicBezTo>
                      <a:pt x="1210" y="2256"/>
                      <a:pt x="1210" y="2061"/>
                      <a:pt x="1225" y="1882"/>
                    </a:cubicBezTo>
                    <a:cubicBezTo>
                      <a:pt x="1240" y="1822"/>
                      <a:pt x="1255" y="1763"/>
                      <a:pt x="1270" y="1718"/>
                    </a:cubicBezTo>
                    <a:cubicBezTo>
                      <a:pt x="1285" y="1673"/>
                      <a:pt x="1315" y="1628"/>
                      <a:pt x="1345" y="1583"/>
                    </a:cubicBezTo>
                    <a:cubicBezTo>
                      <a:pt x="1419" y="1494"/>
                      <a:pt x="1494" y="1404"/>
                      <a:pt x="1584" y="1330"/>
                    </a:cubicBezTo>
                    <a:cubicBezTo>
                      <a:pt x="1628" y="1300"/>
                      <a:pt x="1673" y="1270"/>
                      <a:pt x="1733" y="1240"/>
                    </a:cubicBezTo>
                    <a:lnTo>
                      <a:pt x="1838" y="1210"/>
                    </a:lnTo>
                    <a:lnTo>
                      <a:pt x="1987" y="1210"/>
                    </a:lnTo>
                    <a:cubicBezTo>
                      <a:pt x="2032" y="1225"/>
                      <a:pt x="2077" y="1240"/>
                      <a:pt x="2121" y="1255"/>
                    </a:cubicBezTo>
                    <a:cubicBezTo>
                      <a:pt x="2226" y="1300"/>
                      <a:pt x="2316" y="1344"/>
                      <a:pt x="2405" y="1404"/>
                    </a:cubicBezTo>
                    <a:cubicBezTo>
                      <a:pt x="2525" y="1509"/>
                      <a:pt x="2659" y="1598"/>
                      <a:pt x="2793" y="1658"/>
                    </a:cubicBezTo>
                    <a:cubicBezTo>
                      <a:pt x="2900" y="1718"/>
                      <a:pt x="3006" y="1744"/>
                      <a:pt x="3105" y="1744"/>
                    </a:cubicBezTo>
                    <a:cubicBezTo>
                      <a:pt x="3608" y="1744"/>
                      <a:pt x="3961" y="1081"/>
                      <a:pt x="3525" y="657"/>
                    </a:cubicBezTo>
                    <a:cubicBezTo>
                      <a:pt x="3361" y="538"/>
                      <a:pt x="3197" y="418"/>
                      <a:pt x="3017" y="314"/>
                    </a:cubicBezTo>
                    <a:cubicBezTo>
                      <a:pt x="2853" y="209"/>
                      <a:pt x="2674" y="135"/>
                      <a:pt x="2495" y="75"/>
                    </a:cubicBezTo>
                    <a:cubicBezTo>
                      <a:pt x="2301" y="15"/>
                      <a:pt x="209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4"/>
          <p:cNvSpPr/>
          <p:nvPr/>
        </p:nvSpPr>
        <p:spPr>
          <a:xfrm>
            <a:off x="7969313" y="54786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4"/>
          <p:cNvGrpSpPr/>
          <p:nvPr/>
        </p:nvGrpSpPr>
        <p:grpSpPr>
          <a:xfrm>
            <a:off x="-683266" y="3689813"/>
            <a:ext cx="2191354" cy="2497977"/>
            <a:chOff x="-217857" y="3640054"/>
            <a:chExt cx="2191354" cy="2497977"/>
          </a:xfrm>
        </p:grpSpPr>
        <p:sp>
          <p:nvSpPr>
            <p:cNvPr id="618" name="Google Shape;618;p4"/>
            <p:cNvSpPr/>
            <p:nvPr/>
          </p:nvSpPr>
          <p:spPr>
            <a:xfrm rot="4079404">
              <a:off x="-146124" y="4258995"/>
              <a:ext cx="1912017" cy="1444176"/>
            </a:xfrm>
            <a:custGeom>
              <a:avLst/>
              <a:gdLst/>
              <a:ahLst/>
              <a:cxnLst/>
              <a:rect l="l" t="t" r="r" b="b"/>
              <a:pathLst>
                <a:path w="76474" h="57762" fill="none" extrusionOk="0">
                  <a:moveTo>
                    <a:pt x="1" y="57762"/>
                  </a:moveTo>
                  <a:cubicBezTo>
                    <a:pt x="499" y="56167"/>
                    <a:pt x="1164" y="39350"/>
                    <a:pt x="3524" y="37688"/>
                  </a:cubicBezTo>
                  <a:cubicBezTo>
                    <a:pt x="5883" y="35993"/>
                    <a:pt x="21371" y="45033"/>
                    <a:pt x="23298" y="44003"/>
                  </a:cubicBezTo>
                  <a:cubicBezTo>
                    <a:pt x="25193" y="42939"/>
                    <a:pt x="29314" y="19177"/>
                    <a:pt x="30643" y="18246"/>
                  </a:cubicBezTo>
                  <a:cubicBezTo>
                    <a:pt x="31906" y="17448"/>
                    <a:pt x="48822" y="27120"/>
                    <a:pt x="51049" y="26023"/>
                  </a:cubicBezTo>
                  <a:cubicBezTo>
                    <a:pt x="53276" y="24959"/>
                    <a:pt x="55602" y="2559"/>
                    <a:pt x="57696" y="1263"/>
                  </a:cubicBezTo>
                  <a:cubicBezTo>
                    <a:pt x="59756" y="0"/>
                    <a:pt x="73283" y="9439"/>
                    <a:pt x="76473" y="11234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 rot="4079404">
              <a:off x="-77777" y="4166135"/>
              <a:ext cx="1911192" cy="1445026"/>
            </a:xfrm>
            <a:custGeom>
              <a:avLst/>
              <a:gdLst/>
              <a:ahLst/>
              <a:cxnLst/>
              <a:rect l="l" t="t" r="r" b="b"/>
              <a:pathLst>
                <a:path w="76441" h="57796" fill="none" extrusionOk="0">
                  <a:moveTo>
                    <a:pt x="1" y="57795"/>
                  </a:moveTo>
                  <a:cubicBezTo>
                    <a:pt x="499" y="56167"/>
                    <a:pt x="1164" y="39383"/>
                    <a:pt x="3524" y="37722"/>
                  </a:cubicBezTo>
                  <a:cubicBezTo>
                    <a:pt x="5883" y="36027"/>
                    <a:pt x="21371" y="45067"/>
                    <a:pt x="23265" y="44003"/>
                  </a:cubicBezTo>
                  <a:cubicBezTo>
                    <a:pt x="25193" y="42973"/>
                    <a:pt x="29314" y="19210"/>
                    <a:pt x="30643" y="18246"/>
                  </a:cubicBezTo>
                  <a:cubicBezTo>
                    <a:pt x="31906" y="17482"/>
                    <a:pt x="48789" y="27120"/>
                    <a:pt x="51016" y="26056"/>
                  </a:cubicBezTo>
                  <a:cubicBezTo>
                    <a:pt x="53243" y="24960"/>
                    <a:pt x="55602" y="2593"/>
                    <a:pt x="57663" y="1297"/>
                  </a:cubicBezTo>
                  <a:cubicBezTo>
                    <a:pt x="59757" y="1"/>
                    <a:pt x="73283" y="9439"/>
                    <a:pt x="76440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 rot="4079404">
              <a:off x="-9670" y="4074520"/>
              <a:ext cx="1911167" cy="1444176"/>
            </a:xfrm>
            <a:custGeom>
              <a:avLst/>
              <a:gdLst/>
              <a:ahLst/>
              <a:cxnLst/>
              <a:rect l="l" t="t" r="r" b="b"/>
              <a:pathLst>
                <a:path w="76440" h="57762" fill="none" extrusionOk="0">
                  <a:moveTo>
                    <a:pt x="0" y="57762"/>
                  </a:moveTo>
                  <a:cubicBezTo>
                    <a:pt x="465" y="56166"/>
                    <a:pt x="1130" y="39383"/>
                    <a:pt x="3490" y="37688"/>
                  </a:cubicBezTo>
                  <a:cubicBezTo>
                    <a:pt x="5849" y="36026"/>
                    <a:pt x="21337" y="45066"/>
                    <a:pt x="23264" y="44003"/>
                  </a:cubicBezTo>
                  <a:cubicBezTo>
                    <a:pt x="25192" y="42939"/>
                    <a:pt x="29313" y="19210"/>
                    <a:pt x="30609" y="18246"/>
                  </a:cubicBezTo>
                  <a:cubicBezTo>
                    <a:pt x="31905" y="17448"/>
                    <a:pt x="48788" y="27120"/>
                    <a:pt x="51015" y="26056"/>
                  </a:cubicBezTo>
                  <a:cubicBezTo>
                    <a:pt x="53242" y="24959"/>
                    <a:pt x="55601" y="2559"/>
                    <a:pt x="57662" y="1296"/>
                  </a:cubicBezTo>
                  <a:cubicBezTo>
                    <a:pt x="59756" y="0"/>
                    <a:pt x="73282" y="9439"/>
                    <a:pt x="76439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4"/>
          <p:cNvGrpSpPr/>
          <p:nvPr/>
        </p:nvGrpSpPr>
        <p:grpSpPr>
          <a:xfrm rot="1146636">
            <a:off x="8613561" y="1062713"/>
            <a:ext cx="509997" cy="434792"/>
            <a:chOff x="8423283" y="4560531"/>
            <a:chExt cx="644669" cy="549671"/>
          </a:xfrm>
        </p:grpSpPr>
        <p:sp>
          <p:nvSpPr>
            <p:cNvPr id="622" name="Google Shape;622;p4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4"/>
          <p:cNvSpPr txBox="1">
            <a:spLocks noGrp="1"/>
          </p:cNvSpPr>
          <p:nvPr>
            <p:ph type="title"/>
          </p:nvPr>
        </p:nvSpPr>
        <p:spPr>
          <a:xfrm>
            <a:off x="712350" y="340160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4"/>
          <p:cNvSpPr txBox="1">
            <a:spLocks noGrp="1"/>
          </p:cNvSpPr>
          <p:nvPr>
            <p:ph type="subTitle" idx="1"/>
          </p:nvPr>
        </p:nvSpPr>
        <p:spPr>
          <a:xfrm>
            <a:off x="709875" y="1059001"/>
            <a:ext cx="77193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"/>
          <p:cNvSpPr txBox="1">
            <a:spLocks noGrp="1"/>
          </p:cNvSpPr>
          <p:nvPr>
            <p:ph type="title"/>
          </p:nvPr>
        </p:nvSpPr>
        <p:spPr>
          <a:xfrm>
            <a:off x="714850" y="336843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5"/>
          <p:cNvSpPr txBox="1">
            <a:spLocks noGrp="1"/>
          </p:cNvSpPr>
          <p:nvPr>
            <p:ph type="subTitle" idx="1"/>
          </p:nvPr>
        </p:nvSpPr>
        <p:spPr>
          <a:xfrm>
            <a:off x="1009941" y="2931301"/>
            <a:ext cx="31212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5"/>
          <p:cNvSpPr txBox="1">
            <a:spLocks noGrp="1"/>
          </p:cNvSpPr>
          <p:nvPr>
            <p:ph type="subTitle" idx="2"/>
          </p:nvPr>
        </p:nvSpPr>
        <p:spPr>
          <a:xfrm>
            <a:off x="5012916" y="2931300"/>
            <a:ext cx="31212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5"/>
          <p:cNvSpPr txBox="1">
            <a:spLocks noGrp="1"/>
          </p:cNvSpPr>
          <p:nvPr>
            <p:ph type="subTitle" idx="3"/>
          </p:nvPr>
        </p:nvSpPr>
        <p:spPr>
          <a:xfrm>
            <a:off x="1009900" y="2428025"/>
            <a:ext cx="31212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6" name="Google Shape;636;p5"/>
          <p:cNvSpPr txBox="1">
            <a:spLocks noGrp="1"/>
          </p:cNvSpPr>
          <p:nvPr>
            <p:ph type="subTitle" idx="4"/>
          </p:nvPr>
        </p:nvSpPr>
        <p:spPr>
          <a:xfrm>
            <a:off x="5012875" y="2428025"/>
            <a:ext cx="31212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37" name="Google Shape;637;p5"/>
          <p:cNvGrpSpPr/>
          <p:nvPr/>
        </p:nvGrpSpPr>
        <p:grpSpPr>
          <a:xfrm>
            <a:off x="-513116" y="-553788"/>
            <a:ext cx="1640470" cy="1570535"/>
            <a:chOff x="-513116" y="-553788"/>
            <a:chExt cx="1640470" cy="1570535"/>
          </a:xfrm>
        </p:grpSpPr>
        <p:sp>
          <p:nvSpPr>
            <p:cNvPr id="638" name="Google Shape;638;p5"/>
            <p:cNvSpPr/>
            <p:nvPr/>
          </p:nvSpPr>
          <p:spPr>
            <a:xfrm rot="2128663">
              <a:off x="-343173" y="-269351"/>
              <a:ext cx="1300585" cy="1001661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 rot="2128784">
              <a:off x="-82071" y="10140"/>
              <a:ext cx="38495" cy="25832"/>
            </a:xfrm>
            <a:custGeom>
              <a:avLst/>
              <a:gdLst/>
              <a:ahLst/>
              <a:cxnLst/>
              <a:rect l="l" t="t" r="r" b="b"/>
              <a:pathLst>
                <a:path w="912" h="612" extrusionOk="0">
                  <a:moveTo>
                    <a:pt x="227" y="0"/>
                  </a:moveTo>
                  <a:cubicBezTo>
                    <a:pt x="91" y="0"/>
                    <a:pt x="0" y="64"/>
                    <a:pt x="45" y="226"/>
                  </a:cubicBezTo>
                  <a:cubicBezTo>
                    <a:pt x="101" y="431"/>
                    <a:pt x="451" y="612"/>
                    <a:pt x="679" y="612"/>
                  </a:cubicBezTo>
                  <a:cubicBezTo>
                    <a:pt x="818" y="612"/>
                    <a:pt x="911" y="545"/>
                    <a:pt x="866" y="376"/>
                  </a:cubicBezTo>
                  <a:cubicBezTo>
                    <a:pt x="810" y="179"/>
                    <a:pt x="45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 rot="2128784">
              <a:off x="-103609" y="-59098"/>
              <a:ext cx="37861" cy="28913"/>
            </a:xfrm>
            <a:custGeom>
              <a:avLst/>
              <a:gdLst/>
              <a:ahLst/>
              <a:cxnLst/>
              <a:rect l="l" t="t" r="r" b="b"/>
              <a:pathLst>
                <a:path w="897" h="685" extrusionOk="0">
                  <a:moveTo>
                    <a:pt x="288" y="1"/>
                  </a:moveTo>
                  <a:cubicBezTo>
                    <a:pt x="215" y="1"/>
                    <a:pt x="153" y="29"/>
                    <a:pt x="120" y="103"/>
                  </a:cubicBezTo>
                  <a:cubicBezTo>
                    <a:pt x="105" y="118"/>
                    <a:pt x="105" y="118"/>
                    <a:pt x="90" y="133"/>
                  </a:cubicBezTo>
                  <a:cubicBezTo>
                    <a:pt x="1" y="372"/>
                    <a:pt x="285" y="551"/>
                    <a:pt x="449" y="641"/>
                  </a:cubicBezTo>
                  <a:cubicBezTo>
                    <a:pt x="512" y="669"/>
                    <a:pt x="579" y="684"/>
                    <a:pt x="645" y="684"/>
                  </a:cubicBezTo>
                  <a:cubicBezTo>
                    <a:pt x="718" y="684"/>
                    <a:pt x="789" y="665"/>
                    <a:pt x="852" y="626"/>
                  </a:cubicBezTo>
                  <a:cubicBezTo>
                    <a:pt x="882" y="596"/>
                    <a:pt x="897" y="536"/>
                    <a:pt x="867" y="492"/>
                  </a:cubicBezTo>
                  <a:cubicBezTo>
                    <a:pt x="867" y="402"/>
                    <a:pt x="837" y="327"/>
                    <a:pt x="777" y="268"/>
                  </a:cubicBezTo>
                  <a:cubicBezTo>
                    <a:pt x="762" y="253"/>
                    <a:pt x="748" y="223"/>
                    <a:pt x="733" y="208"/>
                  </a:cubicBezTo>
                  <a:cubicBezTo>
                    <a:pt x="661" y="136"/>
                    <a:pt x="448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 rot="2128784">
              <a:off x="-23471" y="-58043"/>
              <a:ext cx="50566" cy="29842"/>
            </a:xfrm>
            <a:custGeom>
              <a:avLst/>
              <a:gdLst/>
              <a:ahLst/>
              <a:cxnLst/>
              <a:rect l="l" t="t" r="r" b="b"/>
              <a:pathLst>
                <a:path w="1198" h="707" extrusionOk="0">
                  <a:moveTo>
                    <a:pt x="338" y="0"/>
                  </a:moveTo>
                  <a:cubicBezTo>
                    <a:pt x="270" y="0"/>
                    <a:pt x="206" y="20"/>
                    <a:pt x="150" y="64"/>
                  </a:cubicBezTo>
                  <a:lnTo>
                    <a:pt x="120" y="109"/>
                  </a:lnTo>
                  <a:cubicBezTo>
                    <a:pt x="0" y="199"/>
                    <a:pt x="60" y="363"/>
                    <a:pt x="150" y="468"/>
                  </a:cubicBezTo>
                  <a:cubicBezTo>
                    <a:pt x="150" y="468"/>
                    <a:pt x="150" y="483"/>
                    <a:pt x="150" y="498"/>
                  </a:cubicBezTo>
                  <a:cubicBezTo>
                    <a:pt x="126" y="592"/>
                    <a:pt x="288" y="704"/>
                    <a:pt x="401" y="704"/>
                  </a:cubicBezTo>
                  <a:cubicBezTo>
                    <a:pt x="432" y="704"/>
                    <a:pt x="459" y="696"/>
                    <a:pt x="478" y="677"/>
                  </a:cubicBezTo>
                  <a:lnTo>
                    <a:pt x="493" y="677"/>
                  </a:lnTo>
                  <a:cubicBezTo>
                    <a:pt x="553" y="707"/>
                    <a:pt x="627" y="707"/>
                    <a:pt x="702" y="707"/>
                  </a:cubicBezTo>
                  <a:cubicBezTo>
                    <a:pt x="1197" y="618"/>
                    <a:pt x="721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 rot="2128784">
              <a:off x="56551" y="1888"/>
              <a:ext cx="40394" cy="27478"/>
            </a:xfrm>
            <a:custGeom>
              <a:avLst/>
              <a:gdLst/>
              <a:ahLst/>
              <a:cxnLst/>
              <a:rect l="l" t="t" r="r" b="b"/>
              <a:pathLst>
                <a:path w="957" h="651" extrusionOk="0">
                  <a:moveTo>
                    <a:pt x="278" y="0"/>
                  </a:moveTo>
                  <a:cubicBezTo>
                    <a:pt x="213" y="0"/>
                    <a:pt x="157" y="16"/>
                    <a:pt x="120" y="53"/>
                  </a:cubicBezTo>
                  <a:cubicBezTo>
                    <a:pt x="91" y="68"/>
                    <a:pt x="76" y="98"/>
                    <a:pt x="76" y="113"/>
                  </a:cubicBezTo>
                  <a:cubicBezTo>
                    <a:pt x="76" y="143"/>
                    <a:pt x="76" y="157"/>
                    <a:pt x="76" y="172"/>
                  </a:cubicBezTo>
                  <a:cubicBezTo>
                    <a:pt x="1" y="262"/>
                    <a:pt x="120" y="411"/>
                    <a:pt x="195" y="456"/>
                  </a:cubicBezTo>
                  <a:cubicBezTo>
                    <a:pt x="330" y="576"/>
                    <a:pt x="494" y="635"/>
                    <a:pt x="673" y="650"/>
                  </a:cubicBezTo>
                  <a:cubicBezTo>
                    <a:pt x="852" y="650"/>
                    <a:pt x="957" y="456"/>
                    <a:pt x="852" y="307"/>
                  </a:cubicBezTo>
                  <a:cubicBezTo>
                    <a:pt x="762" y="149"/>
                    <a:pt x="47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 rot="2128784">
              <a:off x="-14980" y="30603"/>
              <a:ext cx="30433" cy="24312"/>
            </a:xfrm>
            <a:custGeom>
              <a:avLst/>
              <a:gdLst/>
              <a:ahLst/>
              <a:cxnLst/>
              <a:rect l="l" t="t" r="r" b="b"/>
              <a:pathLst>
                <a:path w="721" h="576" extrusionOk="0">
                  <a:moveTo>
                    <a:pt x="245" y="0"/>
                  </a:moveTo>
                  <a:cubicBezTo>
                    <a:pt x="169" y="0"/>
                    <a:pt x="98" y="29"/>
                    <a:pt x="45" y="98"/>
                  </a:cubicBezTo>
                  <a:cubicBezTo>
                    <a:pt x="0" y="172"/>
                    <a:pt x="45" y="247"/>
                    <a:pt x="135" y="322"/>
                  </a:cubicBezTo>
                  <a:cubicBezTo>
                    <a:pt x="135" y="337"/>
                    <a:pt x="150" y="337"/>
                    <a:pt x="150" y="352"/>
                  </a:cubicBezTo>
                  <a:cubicBezTo>
                    <a:pt x="210" y="433"/>
                    <a:pt x="415" y="575"/>
                    <a:pt x="555" y="575"/>
                  </a:cubicBezTo>
                  <a:cubicBezTo>
                    <a:pt x="621" y="575"/>
                    <a:pt x="673" y="543"/>
                    <a:pt x="687" y="456"/>
                  </a:cubicBezTo>
                  <a:cubicBezTo>
                    <a:pt x="721" y="245"/>
                    <a:pt x="46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 rot="2128784">
              <a:off x="787" y="186489"/>
              <a:ext cx="41998" cy="29799"/>
            </a:xfrm>
            <a:custGeom>
              <a:avLst/>
              <a:gdLst/>
              <a:ahLst/>
              <a:cxnLst/>
              <a:rect l="l" t="t" r="r" b="b"/>
              <a:pathLst>
                <a:path w="995" h="706" extrusionOk="0">
                  <a:moveTo>
                    <a:pt x="297" y="0"/>
                  </a:moveTo>
                  <a:cubicBezTo>
                    <a:pt x="151" y="0"/>
                    <a:pt x="1" y="84"/>
                    <a:pt x="49" y="267"/>
                  </a:cubicBezTo>
                  <a:cubicBezTo>
                    <a:pt x="139" y="505"/>
                    <a:pt x="333" y="670"/>
                    <a:pt x="587" y="700"/>
                  </a:cubicBezTo>
                  <a:cubicBezTo>
                    <a:pt x="610" y="704"/>
                    <a:pt x="634" y="706"/>
                    <a:pt x="660" y="706"/>
                  </a:cubicBezTo>
                  <a:cubicBezTo>
                    <a:pt x="816" y="706"/>
                    <a:pt x="995" y="624"/>
                    <a:pt x="931" y="431"/>
                  </a:cubicBezTo>
                  <a:cubicBezTo>
                    <a:pt x="841" y="207"/>
                    <a:pt x="647" y="42"/>
                    <a:pt x="393" y="13"/>
                  </a:cubicBezTo>
                  <a:cubicBezTo>
                    <a:pt x="363" y="4"/>
                    <a:pt x="33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 rot="2128784">
              <a:off x="135644" y="255471"/>
              <a:ext cx="42715" cy="29124"/>
            </a:xfrm>
            <a:custGeom>
              <a:avLst/>
              <a:gdLst/>
              <a:ahLst/>
              <a:cxnLst/>
              <a:rect l="l" t="t" r="r" b="b"/>
              <a:pathLst>
                <a:path w="1012" h="690" extrusionOk="0">
                  <a:moveTo>
                    <a:pt x="291" y="1"/>
                  </a:moveTo>
                  <a:cubicBezTo>
                    <a:pt x="153" y="1"/>
                    <a:pt x="47" y="129"/>
                    <a:pt x="90" y="271"/>
                  </a:cubicBezTo>
                  <a:cubicBezTo>
                    <a:pt x="75" y="271"/>
                    <a:pt x="75" y="286"/>
                    <a:pt x="75" y="301"/>
                  </a:cubicBezTo>
                  <a:cubicBezTo>
                    <a:pt x="60" y="345"/>
                    <a:pt x="30" y="390"/>
                    <a:pt x="15" y="435"/>
                  </a:cubicBezTo>
                  <a:cubicBezTo>
                    <a:pt x="0" y="495"/>
                    <a:pt x="90" y="569"/>
                    <a:pt x="150" y="584"/>
                  </a:cubicBezTo>
                  <a:cubicBezTo>
                    <a:pt x="329" y="644"/>
                    <a:pt x="508" y="674"/>
                    <a:pt x="702" y="689"/>
                  </a:cubicBezTo>
                  <a:cubicBezTo>
                    <a:pt x="709" y="689"/>
                    <a:pt x="716" y="690"/>
                    <a:pt x="722" y="690"/>
                  </a:cubicBezTo>
                  <a:cubicBezTo>
                    <a:pt x="904" y="690"/>
                    <a:pt x="1012" y="489"/>
                    <a:pt x="897" y="330"/>
                  </a:cubicBezTo>
                  <a:cubicBezTo>
                    <a:pt x="777" y="121"/>
                    <a:pt x="553" y="2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 rot="2128784">
              <a:off x="728815" y="26325"/>
              <a:ext cx="46345" cy="28153"/>
            </a:xfrm>
            <a:custGeom>
              <a:avLst/>
              <a:gdLst/>
              <a:ahLst/>
              <a:cxnLst/>
              <a:rect l="l" t="t" r="r" b="b"/>
              <a:pathLst>
                <a:path w="1098" h="667" extrusionOk="0">
                  <a:moveTo>
                    <a:pt x="358" y="1"/>
                  </a:moveTo>
                  <a:cubicBezTo>
                    <a:pt x="142" y="1"/>
                    <a:pt x="1" y="191"/>
                    <a:pt x="191" y="429"/>
                  </a:cubicBezTo>
                  <a:cubicBezTo>
                    <a:pt x="269" y="507"/>
                    <a:pt x="554" y="666"/>
                    <a:pt x="749" y="666"/>
                  </a:cubicBezTo>
                  <a:cubicBezTo>
                    <a:pt x="854" y="666"/>
                    <a:pt x="933" y="620"/>
                    <a:pt x="938" y="489"/>
                  </a:cubicBezTo>
                  <a:cubicBezTo>
                    <a:pt x="938" y="476"/>
                    <a:pt x="935" y="468"/>
                    <a:pt x="930" y="467"/>
                  </a:cubicBezTo>
                  <a:lnTo>
                    <a:pt x="930" y="467"/>
                  </a:lnTo>
                  <a:cubicBezTo>
                    <a:pt x="1098" y="277"/>
                    <a:pt x="663" y="56"/>
                    <a:pt x="520" y="56"/>
                  </a:cubicBezTo>
                  <a:cubicBezTo>
                    <a:pt x="564" y="56"/>
                    <a:pt x="564" y="56"/>
                    <a:pt x="535" y="41"/>
                  </a:cubicBezTo>
                  <a:cubicBezTo>
                    <a:pt x="474" y="13"/>
                    <a:pt x="41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 rot="2128784">
              <a:off x="831458" y="81959"/>
              <a:ext cx="31910" cy="23215"/>
            </a:xfrm>
            <a:custGeom>
              <a:avLst/>
              <a:gdLst/>
              <a:ahLst/>
              <a:cxnLst/>
              <a:rect l="l" t="t" r="r" b="b"/>
              <a:pathLst>
                <a:path w="756" h="550" extrusionOk="0">
                  <a:moveTo>
                    <a:pt x="230" y="1"/>
                  </a:moveTo>
                  <a:cubicBezTo>
                    <a:pt x="148" y="1"/>
                    <a:pt x="83" y="35"/>
                    <a:pt x="62" y="119"/>
                  </a:cubicBezTo>
                  <a:cubicBezTo>
                    <a:pt x="0" y="345"/>
                    <a:pt x="325" y="549"/>
                    <a:pt x="545" y="549"/>
                  </a:cubicBezTo>
                  <a:cubicBezTo>
                    <a:pt x="646" y="549"/>
                    <a:pt x="725" y="506"/>
                    <a:pt x="734" y="403"/>
                  </a:cubicBezTo>
                  <a:cubicBezTo>
                    <a:pt x="755" y="221"/>
                    <a:pt x="439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 rot="2128784">
              <a:off x="769286" y="202083"/>
              <a:ext cx="38537" cy="22666"/>
            </a:xfrm>
            <a:custGeom>
              <a:avLst/>
              <a:gdLst/>
              <a:ahLst/>
              <a:cxnLst/>
              <a:rect l="l" t="t" r="r" b="b"/>
              <a:pathLst>
                <a:path w="913" h="537" extrusionOk="0">
                  <a:moveTo>
                    <a:pt x="324" y="0"/>
                  </a:moveTo>
                  <a:cubicBezTo>
                    <a:pt x="113" y="0"/>
                    <a:pt x="0" y="216"/>
                    <a:pt x="240" y="367"/>
                  </a:cubicBezTo>
                  <a:lnTo>
                    <a:pt x="285" y="397"/>
                  </a:lnTo>
                  <a:cubicBezTo>
                    <a:pt x="362" y="454"/>
                    <a:pt x="512" y="537"/>
                    <a:pt x="638" y="537"/>
                  </a:cubicBezTo>
                  <a:cubicBezTo>
                    <a:pt x="708" y="537"/>
                    <a:pt x="770" y="511"/>
                    <a:pt x="808" y="442"/>
                  </a:cubicBezTo>
                  <a:cubicBezTo>
                    <a:pt x="912" y="262"/>
                    <a:pt x="643" y="68"/>
                    <a:pt x="494" y="38"/>
                  </a:cubicBezTo>
                  <a:lnTo>
                    <a:pt x="449" y="23"/>
                  </a:lnTo>
                  <a:cubicBezTo>
                    <a:pt x="405" y="7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 rot="2128784">
              <a:off x="587162" y="106098"/>
              <a:ext cx="50482" cy="27858"/>
            </a:xfrm>
            <a:custGeom>
              <a:avLst/>
              <a:gdLst/>
              <a:ahLst/>
              <a:cxnLst/>
              <a:rect l="l" t="t" r="r" b="b"/>
              <a:pathLst>
                <a:path w="1196" h="660" extrusionOk="0">
                  <a:moveTo>
                    <a:pt x="499" y="0"/>
                  </a:moveTo>
                  <a:cubicBezTo>
                    <a:pt x="389" y="0"/>
                    <a:pt x="277" y="15"/>
                    <a:pt x="165" y="47"/>
                  </a:cubicBezTo>
                  <a:lnTo>
                    <a:pt x="150" y="47"/>
                  </a:lnTo>
                  <a:cubicBezTo>
                    <a:pt x="135" y="47"/>
                    <a:pt x="120" y="47"/>
                    <a:pt x="120" y="62"/>
                  </a:cubicBezTo>
                  <a:cubicBezTo>
                    <a:pt x="1" y="122"/>
                    <a:pt x="16" y="226"/>
                    <a:pt x="76" y="331"/>
                  </a:cubicBezTo>
                  <a:cubicBezTo>
                    <a:pt x="76" y="331"/>
                    <a:pt x="76" y="346"/>
                    <a:pt x="76" y="346"/>
                  </a:cubicBezTo>
                  <a:cubicBezTo>
                    <a:pt x="76" y="361"/>
                    <a:pt x="91" y="361"/>
                    <a:pt x="105" y="376"/>
                  </a:cubicBezTo>
                  <a:cubicBezTo>
                    <a:pt x="225" y="555"/>
                    <a:pt x="419" y="659"/>
                    <a:pt x="643" y="659"/>
                  </a:cubicBezTo>
                  <a:cubicBezTo>
                    <a:pt x="822" y="644"/>
                    <a:pt x="987" y="525"/>
                    <a:pt x="1076" y="376"/>
                  </a:cubicBezTo>
                  <a:cubicBezTo>
                    <a:pt x="1196" y="241"/>
                    <a:pt x="867" y="47"/>
                    <a:pt x="778" y="32"/>
                  </a:cubicBezTo>
                  <a:cubicBezTo>
                    <a:pt x="687" y="11"/>
                    <a:pt x="59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 rot="2128784">
              <a:off x="725855" y="100576"/>
              <a:ext cx="45839" cy="32079"/>
            </a:xfrm>
            <a:custGeom>
              <a:avLst/>
              <a:gdLst/>
              <a:ahLst/>
              <a:cxnLst/>
              <a:rect l="l" t="t" r="r" b="b"/>
              <a:pathLst>
                <a:path w="1086" h="760" extrusionOk="0">
                  <a:moveTo>
                    <a:pt x="361" y="0"/>
                  </a:moveTo>
                  <a:cubicBezTo>
                    <a:pt x="192" y="0"/>
                    <a:pt x="1" y="84"/>
                    <a:pt x="65" y="290"/>
                  </a:cubicBezTo>
                  <a:cubicBezTo>
                    <a:pt x="155" y="544"/>
                    <a:pt x="379" y="709"/>
                    <a:pt x="633" y="753"/>
                  </a:cubicBezTo>
                  <a:cubicBezTo>
                    <a:pt x="660" y="758"/>
                    <a:pt x="688" y="760"/>
                    <a:pt x="716" y="760"/>
                  </a:cubicBezTo>
                  <a:cubicBezTo>
                    <a:pt x="894" y="760"/>
                    <a:pt x="1086" y="676"/>
                    <a:pt x="1021" y="470"/>
                  </a:cubicBezTo>
                  <a:cubicBezTo>
                    <a:pt x="917" y="231"/>
                    <a:pt x="708" y="51"/>
                    <a:pt x="439" y="7"/>
                  </a:cubicBezTo>
                  <a:cubicBezTo>
                    <a:pt x="414" y="3"/>
                    <a:pt x="388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 rot="2128784">
              <a:off x="681646" y="183665"/>
              <a:ext cx="37186" cy="25874"/>
            </a:xfrm>
            <a:custGeom>
              <a:avLst/>
              <a:gdLst/>
              <a:ahLst/>
              <a:cxnLst/>
              <a:rect l="l" t="t" r="r" b="b"/>
              <a:pathLst>
                <a:path w="881" h="613" extrusionOk="0">
                  <a:moveTo>
                    <a:pt x="277" y="1"/>
                  </a:moveTo>
                  <a:cubicBezTo>
                    <a:pt x="142" y="1"/>
                    <a:pt x="1" y="69"/>
                    <a:pt x="38" y="232"/>
                  </a:cubicBezTo>
                  <a:cubicBezTo>
                    <a:pt x="128" y="441"/>
                    <a:pt x="307" y="575"/>
                    <a:pt x="516" y="605"/>
                  </a:cubicBezTo>
                  <a:cubicBezTo>
                    <a:pt x="543" y="610"/>
                    <a:pt x="570" y="613"/>
                    <a:pt x="597" y="613"/>
                  </a:cubicBezTo>
                  <a:cubicBezTo>
                    <a:pt x="741" y="613"/>
                    <a:pt x="880" y="544"/>
                    <a:pt x="830" y="381"/>
                  </a:cubicBezTo>
                  <a:cubicBezTo>
                    <a:pt x="755" y="172"/>
                    <a:pt x="576" y="38"/>
                    <a:pt x="352" y="8"/>
                  </a:cubicBezTo>
                  <a:cubicBezTo>
                    <a:pt x="328" y="3"/>
                    <a:pt x="303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 rot="2128784">
              <a:off x="623354" y="173829"/>
              <a:ext cx="46092" cy="28407"/>
            </a:xfrm>
            <a:custGeom>
              <a:avLst/>
              <a:gdLst/>
              <a:ahLst/>
              <a:cxnLst/>
              <a:rect l="l" t="t" r="r" b="b"/>
              <a:pathLst>
                <a:path w="1092" h="673" extrusionOk="0">
                  <a:moveTo>
                    <a:pt x="419" y="1"/>
                  </a:moveTo>
                  <a:cubicBezTo>
                    <a:pt x="1" y="1"/>
                    <a:pt x="300" y="434"/>
                    <a:pt x="479" y="553"/>
                  </a:cubicBezTo>
                  <a:lnTo>
                    <a:pt x="524" y="583"/>
                  </a:lnTo>
                  <a:cubicBezTo>
                    <a:pt x="591" y="628"/>
                    <a:pt x="725" y="673"/>
                    <a:pt x="845" y="673"/>
                  </a:cubicBezTo>
                  <a:cubicBezTo>
                    <a:pt x="964" y="673"/>
                    <a:pt x="1069" y="628"/>
                    <a:pt x="1076" y="493"/>
                  </a:cubicBezTo>
                  <a:cubicBezTo>
                    <a:pt x="1091" y="210"/>
                    <a:pt x="703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 rot="2128784">
              <a:off x="651950" y="36803"/>
              <a:ext cx="34527" cy="23764"/>
            </a:xfrm>
            <a:custGeom>
              <a:avLst/>
              <a:gdLst/>
              <a:ahLst/>
              <a:cxnLst/>
              <a:rect l="l" t="t" r="r" b="b"/>
              <a:pathLst>
                <a:path w="818" h="563" extrusionOk="0">
                  <a:moveTo>
                    <a:pt x="210" y="1"/>
                  </a:moveTo>
                  <a:cubicBezTo>
                    <a:pt x="86" y="1"/>
                    <a:pt x="1" y="61"/>
                    <a:pt x="40" y="214"/>
                  </a:cubicBezTo>
                  <a:cubicBezTo>
                    <a:pt x="96" y="400"/>
                    <a:pt x="411" y="562"/>
                    <a:pt x="613" y="562"/>
                  </a:cubicBezTo>
                  <a:cubicBezTo>
                    <a:pt x="736" y="562"/>
                    <a:pt x="818" y="502"/>
                    <a:pt x="772" y="349"/>
                  </a:cubicBezTo>
                  <a:cubicBezTo>
                    <a:pt x="726" y="163"/>
                    <a:pt x="41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 rot="2128784">
              <a:off x="399437" y="520782"/>
              <a:ext cx="39719" cy="32627"/>
            </a:xfrm>
            <a:custGeom>
              <a:avLst/>
              <a:gdLst/>
              <a:ahLst/>
              <a:cxnLst/>
              <a:rect l="l" t="t" r="r" b="b"/>
              <a:pathLst>
                <a:path w="941" h="773" extrusionOk="0">
                  <a:moveTo>
                    <a:pt x="314" y="1"/>
                  </a:moveTo>
                  <a:cubicBezTo>
                    <a:pt x="73" y="1"/>
                    <a:pt x="0" y="205"/>
                    <a:pt x="164" y="410"/>
                  </a:cubicBezTo>
                  <a:cubicBezTo>
                    <a:pt x="194" y="440"/>
                    <a:pt x="209" y="484"/>
                    <a:pt x="224" y="514"/>
                  </a:cubicBezTo>
                  <a:cubicBezTo>
                    <a:pt x="274" y="605"/>
                    <a:pt x="545" y="772"/>
                    <a:pt x="714" y="772"/>
                  </a:cubicBezTo>
                  <a:cubicBezTo>
                    <a:pt x="794" y="772"/>
                    <a:pt x="851" y="735"/>
                    <a:pt x="851" y="634"/>
                  </a:cubicBezTo>
                  <a:cubicBezTo>
                    <a:pt x="851" y="604"/>
                    <a:pt x="851" y="559"/>
                    <a:pt x="851" y="529"/>
                  </a:cubicBezTo>
                  <a:cubicBezTo>
                    <a:pt x="941" y="260"/>
                    <a:pt x="612" y="51"/>
                    <a:pt x="388" y="6"/>
                  </a:cubicBezTo>
                  <a:cubicBezTo>
                    <a:pt x="362" y="3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 rot="2128784">
              <a:off x="507931" y="592759"/>
              <a:ext cx="41829" cy="29546"/>
            </a:xfrm>
            <a:custGeom>
              <a:avLst/>
              <a:gdLst/>
              <a:ahLst/>
              <a:cxnLst/>
              <a:rect l="l" t="t" r="r" b="b"/>
              <a:pathLst>
                <a:path w="991" h="700" extrusionOk="0">
                  <a:moveTo>
                    <a:pt x="224" y="0"/>
                  </a:moveTo>
                  <a:cubicBezTo>
                    <a:pt x="79" y="0"/>
                    <a:pt x="0" y="139"/>
                    <a:pt x="64" y="267"/>
                  </a:cubicBezTo>
                  <a:cubicBezTo>
                    <a:pt x="34" y="476"/>
                    <a:pt x="497" y="700"/>
                    <a:pt x="647" y="700"/>
                  </a:cubicBezTo>
                  <a:cubicBezTo>
                    <a:pt x="707" y="700"/>
                    <a:pt x="781" y="670"/>
                    <a:pt x="841" y="640"/>
                  </a:cubicBezTo>
                  <a:cubicBezTo>
                    <a:pt x="990" y="506"/>
                    <a:pt x="871" y="297"/>
                    <a:pt x="736" y="192"/>
                  </a:cubicBezTo>
                  <a:cubicBezTo>
                    <a:pt x="602" y="117"/>
                    <a:pt x="453" y="43"/>
                    <a:pt x="303" y="13"/>
                  </a:cubicBezTo>
                  <a:cubicBezTo>
                    <a:pt x="275" y="4"/>
                    <a:pt x="24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 rot="2128784">
              <a:off x="428532" y="606585"/>
              <a:ext cx="47316" cy="27183"/>
            </a:xfrm>
            <a:custGeom>
              <a:avLst/>
              <a:gdLst/>
              <a:ahLst/>
              <a:cxnLst/>
              <a:rect l="l" t="t" r="r" b="b"/>
              <a:pathLst>
                <a:path w="1121" h="644" extrusionOk="0">
                  <a:moveTo>
                    <a:pt x="330" y="0"/>
                  </a:moveTo>
                  <a:cubicBezTo>
                    <a:pt x="256" y="0"/>
                    <a:pt x="183" y="33"/>
                    <a:pt x="135" y="91"/>
                  </a:cubicBezTo>
                  <a:cubicBezTo>
                    <a:pt x="0" y="255"/>
                    <a:pt x="254" y="479"/>
                    <a:pt x="389" y="554"/>
                  </a:cubicBezTo>
                  <a:cubicBezTo>
                    <a:pt x="485" y="602"/>
                    <a:pt x="593" y="644"/>
                    <a:pt x="694" y="644"/>
                  </a:cubicBezTo>
                  <a:cubicBezTo>
                    <a:pt x="750" y="644"/>
                    <a:pt x="804" y="631"/>
                    <a:pt x="852" y="599"/>
                  </a:cubicBezTo>
                  <a:cubicBezTo>
                    <a:pt x="867" y="584"/>
                    <a:pt x="897" y="554"/>
                    <a:pt x="912" y="539"/>
                  </a:cubicBezTo>
                  <a:cubicBezTo>
                    <a:pt x="1121" y="345"/>
                    <a:pt x="732" y="61"/>
                    <a:pt x="553" y="46"/>
                  </a:cubicBezTo>
                  <a:cubicBezTo>
                    <a:pt x="508" y="31"/>
                    <a:pt x="478" y="31"/>
                    <a:pt x="449" y="31"/>
                  </a:cubicBezTo>
                  <a:cubicBezTo>
                    <a:pt x="412" y="10"/>
                    <a:pt x="37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 rot="2128784">
              <a:off x="450647" y="470846"/>
              <a:ext cx="38495" cy="33936"/>
            </a:xfrm>
            <a:custGeom>
              <a:avLst/>
              <a:gdLst/>
              <a:ahLst/>
              <a:cxnLst/>
              <a:rect l="l" t="t" r="r" b="b"/>
              <a:pathLst>
                <a:path w="912" h="804" extrusionOk="0">
                  <a:moveTo>
                    <a:pt x="238" y="0"/>
                  </a:moveTo>
                  <a:cubicBezTo>
                    <a:pt x="133" y="0"/>
                    <a:pt x="38" y="44"/>
                    <a:pt x="15" y="160"/>
                  </a:cubicBezTo>
                  <a:cubicBezTo>
                    <a:pt x="0" y="339"/>
                    <a:pt x="75" y="503"/>
                    <a:pt x="195" y="623"/>
                  </a:cubicBezTo>
                  <a:cubicBezTo>
                    <a:pt x="238" y="677"/>
                    <a:pt x="393" y="804"/>
                    <a:pt x="497" y="804"/>
                  </a:cubicBezTo>
                  <a:cubicBezTo>
                    <a:pt x="536" y="804"/>
                    <a:pt x="567" y="787"/>
                    <a:pt x="583" y="742"/>
                  </a:cubicBezTo>
                  <a:cubicBezTo>
                    <a:pt x="643" y="608"/>
                    <a:pt x="747" y="593"/>
                    <a:pt x="792" y="488"/>
                  </a:cubicBezTo>
                  <a:cubicBezTo>
                    <a:pt x="911" y="264"/>
                    <a:pt x="553" y="55"/>
                    <a:pt x="374" y="11"/>
                  </a:cubicBezTo>
                  <a:lnTo>
                    <a:pt x="329" y="11"/>
                  </a:lnTo>
                  <a:cubicBezTo>
                    <a:pt x="299" y="4"/>
                    <a:pt x="26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 rot="2128784">
              <a:off x="548452" y="680475"/>
              <a:ext cx="52339" cy="28998"/>
            </a:xfrm>
            <a:custGeom>
              <a:avLst/>
              <a:gdLst/>
              <a:ahLst/>
              <a:cxnLst/>
              <a:rect l="l" t="t" r="r" b="b"/>
              <a:pathLst>
                <a:path w="1240" h="687" extrusionOk="0">
                  <a:moveTo>
                    <a:pt x="376" y="0"/>
                  </a:moveTo>
                  <a:cubicBezTo>
                    <a:pt x="340" y="0"/>
                    <a:pt x="304" y="3"/>
                    <a:pt x="269" y="9"/>
                  </a:cubicBezTo>
                  <a:cubicBezTo>
                    <a:pt x="0" y="84"/>
                    <a:pt x="179" y="383"/>
                    <a:pt x="314" y="487"/>
                  </a:cubicBezTo>
                  <a:cubicBezTo>
                    <a:pt x="440" y="614"/>
                    <a:pt x="611" y="687"/>
                    <a:pt x="784" y="687"/>
                  </a:cubicBezTo>
                  <a:cubicBezTo>
                    <a:pt x="837" y="687"/>
                    <a:pt x="889" y="680"/>
                    <a:pt x="941" y="666"/>
                  </a:cubicBezTo>
                  <a:cubicBezTo>
                    <a:pt x="1240" y="562"/>
                    <a:pt x="1001" y="293"/>
                    <a:pt x="777" y="159"/>
                  </a:cubicBezTo>
                  <a:cubicBezTo>
                    <a:pt x="669" y="51"/>
                    <a:pt x="522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 rot="2128784">
              <a:off x="600515" y="375656"/>
              <a:ext cx="37861" cy="29462"/>
            </a:xfrm>
            <a:custGeom>
              <a:avLst/>
              <a:gdLst/>
              <a:ahLst/>
              <a:cxnLst/>
              <a:rect l="l" t="t" r="r" b="b"/>
              <a:pathLst>
                <a:path w="897" h="698" extrusionOk="0">
                  <a:moveTo>
                    <a:pt x="322" y="1"/>
                  </a:moveTo>
                  <a:cubicBezTo>
                    <a:pt x="242" y="1"/>
                    <a:pt x="167" y="41"/>
                    <a:pt x="120" y="100"/>
                  </a:cubicBezTo>
                  <a:lnTo>
                    <a:pt x="105" y="115"/>
                  </a:lnTo>
                  <a:cubicBezTo>
                    <a:pt x="1" y="264"/>
                    <a:pt x="180" y="428"/>
                    <a:pt x="329" y="503"/>
                  </a:cubicBezTo>
                  <a:cubicBezTo>
                    <a:pt x="430" y="595"/>
                    <a:pt x="604" y="698"/>
                    <a:pt x="731" y="698"/>
                  </a:cubicBezTo>
                  <a:cubicBezTo>
                    <a:pt x="810" y="698"/>
                    <a:pt x="870" y="657"/>
                    <a:pt x="882" y="548"/>
                  </a:cubicBezTo>
                  <a:cubicBezTo>
                    <a:pt x="897" y="264"/>
                    <a:pt x="673" y="25"/>
                    <a:pt x="389" y="10"/>
                  </a:cubicBezTo>
                  <a:cubicBezTo>
                    <a:pt x="367" y="4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 rot="2128784">
              <a:off x="437704" y="271808"/>
              <a:ext cx="32374" cy="21738"/>
            </a:xfrm>
            <a:custGeom>
              <a:avLst/>
              <a:gdLst/>
              <a:ahLst/>
              <a:cxnLst/>
              <a:rect l="l" t="t" r="r" b="b"/>
              <a:pathLst>
                <a:path w="767" h="515" extrusionOk="0">
                  <a:moveTo>
                    <a:pt x="196" y="1"/>
                  </a:moveTo>
                  <a:cubicBezTo>
                    <a:pt x="79" y="1"/>
                    <a:pt x="1" y="57"/>
                    <a:pt x="40" y="198"/>
                  </a:cubicBezTo>
                  <a:cubicBezTo>
                    <a:pt x="87" y="365"/>
                    <a:pt x="381" y="515"/>
                    <a:pt x="572" y="515"/>
                  </a:cubicBezTo>
                  <a:cubicBezTo>
                    <a:pt x="689" y="515"/>
                    <a:pt x="767" y="459"/>
                    <a:pt x="727" y="318"/>
                  </a:cubicBezTo>
                  <a:cubicBezTo>
                    <a:pt x="681" y="151"/>
                    <a:pt x="387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 rot="2128784">
              <a:off x="399142" y="357957"/>
              <a:ext cx="32712" cy="22624"/>
            </a:xfrm>
            <a:custGeom>
              <a:avLst/>
              <a:gdLst/>
              <a:ahLst/>
              <a:cxnLst/>
              <a:rect l="l" t="t" r="r" b="b"/>
              <a:pathLst>
                <a:path w="775" h="536" extrusionOk="0">
                  <a:moveTo>
                    <a:pt x="293" y="1"/>
                  </a:moveTo>
                  <a:cubicBezTo>
                    <a:pt x="124" y="1"/>
                    <a:pt x="0" y="93"/>
                    <a:pt x="162" y="295"/>
                  </a:cubicBezTo>
                  <a:lnTo>
                    <a:pt x="237" y="385"/>
                  </a:lnTo>
                  <a:cubicBezTo>
                    <a:pt x="279" y="438"/>
                    <a:pt x="440" y="535"/>
                    <a:pt x="553" y="535"/>
                  </a:cubicBezTo>
                  <a:cubicBezTo>
                    <a:pt x="599" y="535"/>
                    <a:pt x="637" y="518"/>
                    <a:pt x="655" y="475"/>
                  </a:cubicBezTo>
                  <a:lnTo>
                    <a:pt x="685" y="385"/>
                  </a:lnTo>
                  <a:cubicBezTo>
                    <a:pt x="775" y="139"/>
                    <a:pt x="50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 rot="2128784">
              <a:off x="396377" y="169798"/>
              <a:ext cx="43475" cy="30813"/>
            </a:xfrm>
            <a:custGeom>
              <a:avLst/>
              <a:gdLst/>
              <a:ahLst/>
              <a:cxnLst/>
              <a:rect l="l" t="t" r="r" b="b"/>
              <a:pathLst>
                <a:path w="1030" h="730" extrusionOk="0">
                  <a:moveTo>
                    <a:pt x="347" y="0"/>
                  </a:moveTo>
                  <a:cubicBezTo>
                    <a:pt x="181" y="0"/>
                    <a:pt x="0" y="82"/>
                    <a:pt x="52" y="275"/>
                  </a:cubicBezTo>
                  <a:cubicBezTo>
                    <a:pt x="141" y="514"/>
                    <a:pt x="350" y="679"/>
                    <a:pt x="604" y="723"/>
                  </a:cubicBezTo>
                  <a:cubicBezTo>
                    <a:pt x="631" y="727"/>
                    <a:pt x="658" y="730"/>
                    <a:pt x="686" y="730"/>
                  </a:cubicBezTo>
                  <a:cubicBezTo>
                    <a:pt x="858" y="730"/>
                    <a:pt x="1029" y="646"/>
                    <a:pt x="978" y="440"/>
                  </a:cubicBezTo>
                  <a:cubicBezTo>
                    <a:pt x="888" y="201"/>
                    <a:pt x="664" y="36"/>
                    <a:pt x="425" y="6"/>
                  </a:cubicBezTo>
                  <a:cubicBezTo>
                    <a:pt x="400" y="2"/>
                    <a:pt x="37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5"/>
          <p:cNvGrpSpPr/>
          <p:nvPr/>
        </p:nvGrpSpPr>
        <p:grpSpPr>
          <a:xfrm rot="5953441">
            <a:off x="-781464" y="32727"/>
            <a:ext cx="2191423" cy="2498055"/>
            <a:chOff x="-217857" y="3640054"/>
            <a:chExt cx="2191354" cy="2497977"/>
          </a:xfrm>
        </p:grpSpPr>
        <p:sp>
          <p:nvSpPr>
            <p:cNvPr id="664" name="Google Shape;664;p5"/>
            <p:cNvSpPr/>
            <p:nvPr/>
          </p:nvSpPr>
          <p:spPr>
            <a:xfrm rot="4079404">
              <a:off x="-146124" y="4258995"/>
              <a:ext cx="1912017" cy="1444176"/>
            </a:xfrm>
            <a:custGeom>
              <a:avLst/>
              <a:gdLst/>
              <a:ahLst/>
              <a:cxnLst/>
              <a:rect l="l" t="t" r="r" b="b"/>
              <a:pathLst>
                <a:path w="76474" h="57762" fill="none" extrusionOk="0">
                  <a:moveTo>
                    <a:pt x="1" y="57762"/>
                  </a:moveTo>
                  <a:cubicBezTo>
                    <a:pt x="499" y="56167"/>
                    <a:pt x="1164" y="39350"/>
                    <a:pt x="3524" y="37688"/>
                  </a:cubicBezTo>
                  <a:cubicBezTo>
                    <a:pt x="5883" y="35993"/>
                    <a:pt x="21371" y="45033"/>
                    <a:pt x="23298" y="44003"/>
                  </a:cubicBezTo>
                  <a:cubicBezTo>
                    <a:pt x="25193" y="42939"/>
                    <a:pt x="29314" y="19177"/>
                    <a:pt x="30643" y="18246"/>
                  </a:cubicBezTo>
                  <a:cubicBezTo>
                    <a:pt x="31906" y="17448"/>
                    <a:pt x="48822" y="27120"/>
                    <a:pt x="51049" y="26023"/>
                  </a:cubicBezTo>
                  <a:cubicBezTo>
                    <a:pt x="53276" y="24959"/>
                    <a:pt x="55602" y="2559"/>
                    <a:pt x="57696" y="1263"/>
                  </a:cubicBezTo>
                  <a:cubicBezTo>
                    <a:pt x="59756" y="0"/>
                    <a:pt x="73283" y="9439"/>
                    <a:pt x="76473" y="11234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 rot="4079404">
              <a:off x="-77777" y="4166135"/>
              <a:ext cx="1911192" cy="1445026"/>
            </a:xfrm>
            <a:custGeom>
              <a:avLst/>
              <a:gdLst/>
              <a:ahLst/>
              <a:cxnLst/>
              <a:rect l="l" t="t" r="r" b="b"/>
              <a:pathLst>
                <a:path w="76441" h="57796" fill="none" extrusionOk="0">
                  <a:moveTo>
                    <a:pt x="1" y="57795"/>
                  </a:moveTo>
                  <a:cubicBezTo>
                    <a:pt x="499" y="56167"/>
                    <a:pt x="1164" y="39383"/>
                    <a:pt x="3524" y="37722"/>
                  </a:cubicBezTo>
                  <a:cubicBezTo>
                    <a:pt x="5883" y="36027"/>
                    <a:pt x="21371" y="45067"/>
                    <a:pt x="23265" y="44003"/>
                  </a:cubicBezTo>
                  <a:cubicBezTo>
                    <a:pt x="25193" y="42973"/>
                    <a:pt x="29314" y="19210"/>
                    <a:pt x="30643" y="18246"/>
                  </a:cubicBezTo>
                  <a:cubicBezTo>
                    <a:pt x="31906" y="17482"/>
                    <a:pt x="48789" y="27120"/>
                    <a:pt x="51016" y="26056"/>
                  </a:cubicBezTo>
                  <a:cubicBezTo>
                    <a:pt x="53243" y="24960"/>
                    <a:pt x="55602" y="2593"/>
                    <a:pt x="57663" y="1297"/>
                  </a:cubicBezTo>
                  <a:cubicBezTo>
                    <a:pt x="59757" y="1"/>
                    <a:pt x="73283" y="9439"/>
                    <a:pt x="76440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 rot="4079404">
              <a:off x="-9670" y="4074520"/>
              <a:ext cx="1911167" cy="1444176"/>
            </a:xfrm>
            <a:custGeom>
              <a:avLst/>
              <a:gdLst/>
              <a:ahLst/>
              <a:cxnLst/>
              <a:rect l="l" t="t" r="r" b="b"/>
              <a:pathLst>
                <a:path w="76440" h="57762" fill="none" extrusionOk="0">
                  <a:moveTo>
                    <a:pt x="0" y="57762"/>
                  </a:moveTo>
                  <a:cubicBezTo>
                    <a:pt x="465" y="56166"/>
                    <a:pt x="1130" y="39383"/>
                    <a:pt x="3490" y="37688"/>
                  </a:cubicBezTo>
                  <a:cubicBezTo>
                    <a:pt x="5849" y="36026"/>
                    <a:pt x="21337" y="45066"/>
                    <a:pt x="23264" y="44003"/>
                  </a:cubicBezTo>
                  <a:cubicBezTo>
                    <a:pt x="25192" y="42939"/>
                    <a:pt x="29313" y="19210"/>
                    <a:pt x="30609" y="18246"/>
                  </a:cubicBezTo>
                  <a:cubicBezTo>
                    <a:pt x="31905" y="17448"/>
                    <a:pt x="48788" y="27120"/>
                    <a:pt x="51015" y="26056"/>
                  </a:cubicBezTo>
                  <a:cubicBezTo>
                    <a:pt x="53242" y="24959"/>
                    <a:pt x="55601" y="2559"/>
                    <a:pt x="57662" y="1296"/>
                  </a:cubicBezTo>
                  <a:cubicBezTo>
                    <a:pt x="59756" y="0"/>
                    <a:pt x="73282" y="9439"/>
                    <a:pt x="76439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5"/>
          <p:cNvSpPr/>
          <p:nvPr/>
        </p:nvSpPr>
        <p:spPr>
          <a:xfrm>
            <a:off x="7965238" y="-27464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5"/>
          <p:cNvGrpSpPr/>
          <p:nvPr/>
        </p:nvGrpSpPr>
        <p:grpSpPr>
          <a:xfrm rot="1146833">
            <a:off x="8514891" y="854877"/>
            <a:ext cx="381943" cy="325608"/>
            <a:chOff x="8423283" y="4560531"/>
            <a:chExt cx="644669" cy="549671"/>
          </a:xfrm>
        </p:grpSpPr>
        <p:sp>
          <p:nvSpPr>
            <p:cNvPr id="669" name="Google Shape;669;p5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rot="1146636">
            <a:off x="8395498" y="1177838"/>
            <a:ext cx="509997" cy="434792"/>
            <a:chOff x="8423283" y="4560531"/>
            <a:chExt cx="644669" cy="549671"/>
          </a:xfrm>
        </p:grpSpPr>
        <p:sp>
          <p:nvSpPr>
            <p:cNvPr id="677" name="Google Shape;677;p5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5"/>
          <p:cNvGrpSpPr/>
          <p:nvPr/>
        </p:nvGrpSpPr>
        <p:grpSpPr>
          <a:xfrm>
            <a:off x="8002460" y="-457803"/>
            <a:ext cx="1807617" cy="1900319"/>
            <a:chOff x="8002460" y="-457803"/>
            <a:chExt cx="1807617" cy="1900319"/>
          </a:xfrm>
        </p:grpSpPr>
        <p:sp>
          <p:nvSpPr>
            <p:cNvPr id="685" name="Google Shape;685;p5"/>
            <p:cNvSpPr/>
            <p:nvPr/>
          </p:nvSpPr>
          <p:spPr>
            <a:xfrm rot="2241391">
              <a:off x="8368250" y="-292326"/>
              <a:ext cx="1076036" cy="1569366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 rot="5983855">
              <a:off x="8752028" y="609894"/>
              <a:ext cx="30248" cy="25529"/>
            </a:xfrm>
            <a:custGeom>
              <a:avLst/>
              <a:gdLst/>
              <a:ahLst/>
              <a:cxnLst/>
              <a:rect l="l" t="t" r="r" b="b"/>
              <a:pathLst>
                <a:path w="500" h="422" extrusionOk="0">
                  <a:moveTo>
                    <a:pt x="334" y="1"/>
                  </a:moveTo>
                  <a:cubicBezTo>
                    <a:pt x="329" y="1"/>
                    <a:pt x="323" y="1"/>
                    <a:pt x="317" y="2"/>
                  </a:cubicBezTo>
                  <a:cubicBezTo>
                    <a:pt x="172" y="17"/>
                    <a:pt x="0" y="422"/>
                    <a:pt x="178" y="422"/>
                  </a:cubicBezTo>
                  <a:cubicBezTo>
                    <a:pt x="184" y="422"/>
                    <a:pt x="190" y="421"/>
                    <a:pt x="197" y="420"/>
                  </a:cubicBezTo>
                  <a:cubicBezTo>
                    <a:pt x="327" y="420"/>
                    <a:pt x="499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 rot="5983855">
              <a:off x="8787543" y="665610"/>
              <a:ext cx="21597" cy="26376"/>
            </a:xfrm>
            <a:custGeom>
              <a:avLst/>
              <a:gdLst/>
              <a:ahLst/>
              <a:cxnLst/>
              <a:rect l="l" t="t" r="r" b="b"/>
              <a:pathLst>
                <a:path w="357" h="436" extrusionOk="0">
                  <a:moveTo>
                    <a:pt x="256" y="1"/>
                  </a:moveTo>
                  <a:cubicBezTo>
                    <a:pt x="250" y="1"/>
                    <a:pt x="245" y="1"/>
                    <a:pt x="239" y="2"/>
                  </a:cubicBezTo>
                  <a:cubicBezTo>
                    <a:pt x="150" y="2"/>
                    <a:pt x="60" y="122"/>
                    <a:pt x="30" y="226"/>
                  </a:cubicBezTo>
                  <a:cubicBezTo>
                    <a:pt x="0" y="331"/>
                    <a:pt x="30" y="435"/>
                    <a:pt x="120" y="435"/>
                  </a:cubicBezTo>
                  <a:cubicBezTo>
                    <a:pt x="209" y="420"/>
                    <a:pt x="299" y="316"/>
                    <a:pt x="329" y="211"/>
                  </a:cubicBezTo>
                  <a:cubicBezTo>
                    <a:pt x="357" y="99"/>
                    <a:pt x="332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 rot="5983855">
              <a:off x="8863724" y="633775"/>
              <a:ext cx="24380" cy="31458"/>
            </a:xfrm>
            <a:custGeom>
              <a:avLst/>
              <a:gdLst/>
              <a:ahLst/>
              <a:cxnLst/>
              <a:rect l="l" t="t" r="r" b="b"/>
              <a:pathLst>
                <a:path w="403" h="520" extrusionOk="0">
                  <a:moveTo>
                    <a:pt x="311" y="0"/>
                  </a:moveTo>
                  <a:cubicBezTo>
                    <a:pt x="307" y="0"/>
                    <a:pt x="303" y="1"/>
                    <a:pt x="299" y="1"/>
                  </a:cubicBezTo>
                  <a:cubicBezTo>
                    <a:pt x="105" y="61"/>
                    <a:pt x="0" y="255"/>
                    <a:pt x="60" y="450"/>
                  </a:cubicBezTo>
                  <a:cubicBezTo>
                    <a:pt x="80" y="499"/>
                    <a:pt x="107" y="519"/>
                    <a:pt x="135" y="519"/>
                  </a:cubicBezTo>
                  <a:cubicBezTo>
                    <a:pt x="193" y="519"/>
                    <a:pt x="259" y="440"/>
                    <a:pt x="299" y="360"/>
                  </a:cubicBezTo>
                  <a:cubicBezTo>
                    <a:pt x="329" y="315"/>
                    <a:pt x="359" y="255"/>
                    <a:pt x="374" y="211"/>
                  </a:cubicBezTo>
                  <a:cubicBezTo>
                    <a:pt x="402" y="139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 rot="5983855">
              <a:off x="8985043" y="631910"/>
              <a:ext cx="23593" cy="33635"/>
            </a:xfrm>
            <a:custGeom>
              <a:avLst/>
              <a:gdLst/>
              <a:ahLst/>
              <a:cxnLst/>
              <a:rect l="l" t="t" r="r" b="b"/>
              <a:pathLst>
                <a:path w="390" h="556" extrusionOk="0">
                  <a:moveTo>
                    <a:pt x="285" y="1"/>
                  </a:moveTo>
                  <a:cubicBezTo>
                    <a:pt x="180" y="1"/>
                    <a:pt x="105" y="120"/>
                    <a:pt x="46" y="225"/>
                  </a:cubicBezTo>
                  <a:cubicBezTo>
                    <a:pt x="16" y="300"/>
                    <a:pt x="1" y="359"/>
                    <a:pt x="16" y="434"/>
                  </a:cubicBezTo>
                  <a:cubicBezTo>
                    <a:pt x="16" y="462"/>
                    <a:pt x="42" y="555"/>
                    <a:pt x="82" y="555"/>
                  </a:cubicBezTo>
                  <a:cubicBezTo>
                    <a:pt x="85" y="555"/>
                    <a:pt x="87" y="555"/>
                    <a:pt x="90" y="554"/>
                  </a:cubicBezTo>
                  <a:cubicBezTo>
                    <a:pt x="180" y="539"/>
                    <a:pt x="210" y="554"/>
                    <a:pt x="285" y="479"/>
                  </a:cubicBezTo>
                  <a:cubicBezTo>
                    <a:pt x="299" y="464"/>
                    <a:pt x="314" y="449"/>
                    <a:pt x="329" y="419"/>
                  </a:cubicBezTo>
                  <a:lnTo>
                    <a:pt x="329" y="404"/>
                  </a:lnTo>
                  <a:lnTo>
                    <a:pt x="344" y="359"/>
                  </a:lnTo>
                  <a:cubicBezTo>
                    <a:pt x="359" y="344"/>
                    <a:pt x="359" y="315"/>
                    <a:pt x="374" y="300"/>
                  </a:cubicBezTo>
                  <a:lnTo>
                    <a:pt x="374" y="285"/>
                  </a:lnTo>
                  <a:lnTo>
                    <a:pt x="374" y="240"/>
                  </a:lnTo>
                  <a:cubicBezTo>
                    <a:pt x="374" y="240"/>
                    <a:pt x="374" y="225"/>
                    <a:pt x="374" y="210"/>
                  </a:cubicBezTo>
                  <a:cubicBezTo>
                    <a:pt x="389" y="180"/>
                    <a:pt x="389" y="135"/>
                    <a:pt x="389" y="106"/>
                  </a:cubicBezTo>
                  <a:cubicBezTo>
                    <a:pt x="389" y="106"/>
                    <a:pt x="389" y="91"/>
                    <a:pt x="389" y="91"/>
                  </a:cubicBezTo>
                  <a:cubicBezTo>
                    <a:pt x="389" y="76"/>
                    <a:pt x="374" y="61"/>
                    <a:pt x="374" y="46"/>
                  </a:cubicBezTo>
                  <a:cubicBezTo>
                    <a:pt x="359" y="46"/>
                    <a:pt x="359" y="31"/>
                    <a:pt x="344" y="31"/>
                  </a:cubicBezTo>
                  <a:cubicBezTo>
                    <a:pt x="329" y="1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 rot="5983855">
              <a:off x="8940154" y="689967"/>
              <a:ext cx="21899" cy="18209"/>
            </a:xfrm>
            <a:custGeom>
              <a:avLst/>
              <a:gdLst/>
              <a:ahLst/>
              <a:cxnLst/>
              <a:rect l="l" t="t" r="r" b="b"/>
              <a:pathLst>
                <a:path w="362" h="301" extrusionOk="0">
                  <a:moveTo>
                    <a:pt x="229" y="0"/>
                  </a:moveTo>
                  <a:cubicBezTo>
                    <a:pt x="226" y="0"/>
                    <a:pt x="222" y="0"/>
                    <a:pt x="219" y="1"/>
                  </a:cubicBezTo>
                  <a:cubicBezTo>
                    <a:pt x="117" y="1"/>
                    <a:pt x="0" y="300"/>
                    <a:pt x="120" y="300"/>
                  </a:cubicBezTo>
                  <a:cubicBezTo>
                    <a:pt x="123" y="300"/>
                    <a:pt x="126" y="300"/>
                    <a:pt x="129" y="300"/>
                  </a:cubicBezTo>
                  <a:cubicBezTo>
                    <a:pt x="231" y="300"/>
                    <a:pt x="362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 rot="5983855">
              <a:off x="8881612" y="707725"/>
              <a:ext cx="26799" cy="22686"/>
            </a:xfrm>
            <a:custGeom>
              <a:avLst/>
              <a:gdLst/>
              <a:ahLst/>
              <a:cxnLst/>
              <a:rect l="l" t="t" r="r" b="b"/>
              <a:pathLst>
                <a:path w="443" h="375" extrusionOk="0">
                  <a:moveTo>
                    <a:pt x="280" y="1"/>
                  </a:moveTo>
                  <a:cubicBezTo>
                    <a:pt x="276" y="1"/>
                    <a:pt x="273" y="1"/>
                    <a:pt x="270" y="1"/>
                  </a:cubicBezTo>
                  <a:cubicBezTo>
                    <a:pt x="150" y="16"/>
                    <a:pt x="1" y="375"/>
                    <a:pt x="165" y="375"/>
                  </a:cubicBezTo>
                  <a:cubicBezTo>
                    <a:pt x="297" y="360"/>
                    <a:pt x="443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 rot="5983855">
              <a:off x="8818326" y="565070"/>
              <a:ext cx="31881" cy="27162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334" y="0"/>
                  </a:moveTo>
                  <a:cubicBezTo>
                    <a:pt x="330" y="0"/>
                    <a:pt x="327" y="0"/>
                    <a:pt x="324" y="1"/>
                  </a:cubicBezTo>
                  <a:cubicBezTo>
                    <a:pt x="177" y="15"/>
                    <a:pt x="1" y="449"/>
                    <a:pt x="194" y="449"/>
                  </a:cubicBezTo>
                  <a:cubicBezTo>
                    <a:pt x="197" y="449"/>
                    <a:pt x="201" y="449"/>
                    <a:pt x="204" y="449"/>
                  </a:cubicBezTo>
                  <a:cubicBezTo>
                    <a:pt x="351" y="434"/>
                    <a:pt x="52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 rot="5983855">
              <a:off x="8908515" y="569263"/>
              <a:ext cx="22625" cy="25227"/>
            </a:xfrm>
            <a:custGeom>
              <a:avLst/>
              <a:gdLst/>
              <a:ahLst/>
              <a:cxnLst/>
              <a:rect l="l" t="t" r="r" b="b"/>
              <a:pathLst>
                <a:path w="374" h="417" extrusionOk="0">
                  <a:moveTo>
                    <a:pt x="237" y="1"/>
                  </a:moveTo>
                  <a:cubicBezTo>
                    <a:pt x="162" y="1"/>
                    <a:pt x="84" y="104"/>
                    <a:pt x="60" y="163"/>
                  </a:cubicBezTo>
                  <a:cubicBezTo>
                    <a:pt x="15" y="237"/>
                    <a:pt x="1" y="417"/>
                    <a:pt x="120" y="417"/>
                  </a:cubicBezTo>
                  <a:cubicBezTo>
                    <a:pt x="137" y="417"/>
                    <a:pt x="149" y="412"/>
                    <a:pt x="161" y="405"/>
                  </a:cubicBezTo>
                  <a:lnTo>
                    <a:pt x="161" y="405"/>
                  </a:lnTo>
                  <a:cubicBezTo>
                    <a:pt x="161" y="407"/>
                    <a:pt x="163" y="408"/>
                    <a:pt x="167" y="408"/>
                  </a:cubicBezTo>
                  <a:cubicBezTo>
                    <a:pt x="172" y="408"/>
                    <a:pt x="182" y="406"/>
                    <a:pt x="195" y="402"/>
                  </a:cubicBezTo>
                  <a:cubicBezTo>
                    <a:pt x="239" y="372"/>
                    <a:pt x="269" y="342"/>
                    <a:pt x="284" y="297"/>
                  </a:cubicBezTo>
                  <a:cubicBezTo>
                    <a:pt x="299" y="252"/>
                    <a:pt x="374" y="103"/>
                    <a:pt x="299" y="28"/>
                  </a:cubicBezTo>
                  <a:cubicBezTo>
                    <a:pt x="280" y="9"/>
                    <a:pt x="25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 rot="5983855">
              <a:off x="8910330" y="494662"/>
              <a:ext cx="19963" cy="27041"/>
            </a:xfrm>
            <a:custGeom>
              <a:avLst/>
              <a:gdLst/>
              <a:ahLst/>
              <a:cxnLst/>
              <a:rect l="l" t="t" r="r" b="b"/>
              <a:pathLst>
                <a:path w="330" h="447" extrusionOk="0">
                  <a:moveTo>
                    <a:pt x="219" y="0"/>
                  </a:moveTo>
                  <a:cubicBezTo>
                    <a:pt x="134" y="0"/>
                    <a:pt x="38" y="130"/>
                    <a:pt x="16" y="219"/>
                  </a:cubicBezTo>
                  <a:cubicBezTo>
                    <a:pt x="1" y="264"/>
                    <a:pt x="1" y="308"/>
                    <a:pt x="16" y="353"/>
                  </a:cubicBezTo>
                  <a:cubicBezTo>
                    <a:pt x="28" y="415"/>
                    <a:pt x="61" y="447"/>
                    <a:pt x="106" y="447"/>
                  </a:cubicBezTo>
                  <a:cubicBezTo>
                    <a:pt x="115" y="447"/>
                    <a:pt x="125" y="445"/>
                    <a:pt x="135" y="443"/>
                  </a:cubicBezTo>
                  <a:cubicBezTo>
                    <a:pt x="210" y="398"/>
                    <a:pt x="254" y="338"/>
                    <a:pt x="284" y="264"/>
                  </a:cubicBezTo>
                  <a:cubicBezTo>
                    <a:pt x="284" y="249"/>
                    <a:pt x="284" y="249"/>
                    <a:pt x="284" y="249"/>
                  </a:cubicBezTo>
                  <a:cubicBezTo>
                    <a:pt x="329" y="189"/>
                    <a:pt x="329" y="114"/>
                    <a:pt x="299" y="54"/>
                  </a:cubicBezTo>
                  <a:cubicBezTo>
                    <a:pt x="276" y="16"/>
                    <a:pt x="248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 rot="5983855">
              <a:off x="8917122" y="514491"/>
              <a:ext cx="60" cy="968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6"/>
                    <a:pt x="0" y="1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 rot="5983855">
              <a:off x="8768671" y="458095"/>
              <a:ext cx="42347" cy="54446"/>
            </a:xfrm>
            <a:custGeom>
              <a:avLst/>
              <a:gdLst/>
              <a:ahLst/>
              <a:cxnLst/>
              <a:rect l="l" t="t" r="r" b="b"/>
              <a:pathLst>
                <a:path w="700" h="900" extrusionOk="0">
                  <a:moveTo>
                    <a:pt x="506" y="1"/>
                  </a:moveTo>
                  <a:cubicBezTo>
                    <a:pt x="497" y="1"/>
                    <a:pt x="487" y="2"/>
                    <a:pt x="477" y="3"/>
                  </a:cubicBezTo>
                  <a:cubicBezTo>
                    <a:pt x="283" y="18"/>
                    <a:pt x="104" y="242"/>
                    <a:pt x="44" y="466"/>
                  </a:cubicBezTo>
                  <a:cubicBezTo>
                    <a:pt x="1" y="641"/>
                    <a:pt x="28" y="900"/>
                    <a:pt x="208" y="900"/>
                  </a:cubicBezTo>
                  <a:cubicBezTo>
                    <a:pt x="213" y="900"/>
                    <a:pt x="218" y="900"/>
                    <a:pt x="223" y="899"/>
                  </a:cubicBezTo>
                  <a:cubicBezTo>
                    <a:pt x="418" y="884"/>
                    <a:pt x="597" y="645"/>
                    <a:pt x="657" y="421"/>
                  </a:cubicBezTo>
                  <a:cubicBezTo>
                    <a:pt x="699" y="251"/>
                    <a:pt x="674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 rot="5983855">
              <a:off x="8649705" y="476214"/>
              <a:ext cx="28070" cy="33635"/>
            </a:xfrm>
            <a:custGeom>
              <a:avLst/>
              <a:gdLst/>
              <a:ahLst/>
              <a:cxnLst/>
              <a:rect l="l" t="t" r="r" b="b"/>
              <a:pathLst>
                <a:path w="464" h="556" extrusionOk="0">
                  <a:moveTo>
                    <a:pt x="309" y="0"/>
                  </a:moveTo>
                  <a:cubicBezTo>
                    <a:pt x="278" y="0"/>
                    <a:pt x="244" y="12"/>
                    <a:pt x="210" y="39"/>
                  </a:cubicBezTo>
                  <a:cubicBezTo>
                    <a:pt x="120" y="98"/>
                    <a:pt x="76" y="188"/>
                    <a:pt x="46" y="278"/>
                  </a:cubicBezTo>
                  <a:cubicBezTo>
                    <a:pt x="31" y="337"/>
                    <a:pt x="1" y="472"/>
                    <a:pt x="61" y="517"/>
                  </a:cubicBezTo>
                  <a:lnTo>
                    <a:pt x="90" y="532"/>
                  </a:lnTo>
                  <a:cubicBezTo>
                    <a:pt x="115" y="548"/>
                    <a:pt x="140" y="556"/>
                    <a:pt x="165" y="556"/>
                  </a:cubicBezTo>
                  <a:cubicBezTo>
                    <a:pt x="272" y="556"/>
                    <a:pt x="368" y="414"/>
                    <a:pt x="404" y="293"/>
                  </a:cubicBezTo>
                  <a:lnTo>
                    <a:pt x="419" y="263"/>
                  </a:lnTo>
                  <a:cubicBezTo>
                    <a:pt x="464" y="106"/>
                    <a:pt x="400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 rot="5983855">
              <a:off x="8593890" y="491933"/>
              <a:ext cx="22141" cy="23775"/>
            </a:xfrm>
            <a:custGeom>
              <a:avLst/>
              <a:gdLst/>
              <a:ahLst/>
              <a:cxnLst/>
              <a:rect l="l" t="t" r="r" b="b"/>
              <a:pathLst>
                <a:path w="366" h="393" extrusionOk="0">
                  <a:moveTo>
                    <a:pt x="291" y="1"/>
                  </a:moveTo>
                  <a:cubicBezTo>
                    <a:pt x="238" y="1"/>
                    <a:pt x="168" y="55"/>
                    <a:pt x="135" y="105"/>
                  </a:cubicBezTo>
                  <a:lnTo>
                    <a:pt x="150" y="75"/>
                  </a:lnTo>
                  <a:lnTo>
                    <a:pt x="150" y="75"/>
                  </a:lnTo>
                  <a:cubicBezTo>
                    <a:pt x="105" y="120"/>
                    <a:pt x="0" y="269"/>
                    <a:pt x="75" y="344"/>
                  </a:cubicBezTo>
                  <a:cubicBezTo>
                    <a:pt x="90" y="359"/>
                    <a:pt x="105" y="374"/>
                    <a:pt x="135" y="389"/>
                  </a:cubicBezTo>
                  <a:cubicBezTo>
                    <a:pt x="143" y="391"/>
                    <a:pt x="152" y="392"/>
                    <a:pt x="160" y="392"/>
                  </a:cubicBezTo>
                  <a:cubicBezTo>
                    <a:pt x="255" y="392"/>
                    <a:pt x="345" y="245"/>
                    <a:pt x="359" y="135"/>
                  </a:cubicBezTo>
                  <a:cubicBezTo>
                    <a:pt x="365" y="35"/>
                    <a:pt x="334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 rot="5983855">
              <a:off x="8652907" y="572634"/>
              <a:ext cx="18088" cy="24501"/>
            </a:xfrm>
            <a:custGeom>
              <a:avLst/>
              <a:gdLst/>
              <a:ahLst/>
              <a:cxnLst/>
              <a:rect l="l" t="t" r="r" b="b"/>
              <a:pathLst>
                <a:path w="299" h="405" extrusionOk="0">
                  <a:moveTo>
                    <a:pt x="175" y="0"/>
                  </a:moveTo>
                  <a:cubicBezTo>
                    <a:pt x="110" y="0"/>
                    <a:pt x="39" y="116"/>
                    <a:pt x="15" y="176"/>
                  </a:cubicBezTo>
                  <a:cubicBezTo>
                    <a:pt x="0" y="250"/>
                    <a:pt x="0" y="310"/>
                    <a:pt x="30" y="370"/>
                  </a:cubicBezTo>
                  <a:cubicBezTo>
                    <a:pt x="42" y="394"/>
                    <a:pt x="58" y="404"/>
                    <a:pt x="74" y="404"/>
                  </a:cubicBezTo>
                  <a:cubicBezTo>
                    <a:pt x="118" y="404"/>
                    <a:pt x="168" y="334"/>
                    <a:pt x="179" y="280"/>
                  </a:cubicBezTo>
                  <a:cubicBezTo>
                    <a:pt x="179" y="280"/>
                    <a:pt x="179" y="280"/>
                    <a:pt x="179" y="265"/>
                  </a:cubicBezTo>
                  <a:cubicBezTo>
                    <a:pt x="239" y="206"/>
                    <a:pt x="299" y="86"/>
                    <a:pt x="224" y="26"/>
                  </a:cubicBezTo>
                  <a:cubicBezTo>
                    <a:pt x="209" y="8"/>
                    <a:pt x="192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 rot="5983855">
              <a:off x="8679185" y="395231"/>
              <a:ext cx="31397" cy="42831"/>
            </a:xfrm>
            <a:custGeom>
              <a:avLst/>
              <a:gdLst/>
              <a:ahLst/>
              <a:cxnLst/>
              <a:rect l="l" t="t" r="r" b="b"/>
              <a:pathLst>
                <a:path w="519" h="708" extrusionOk="0">
                  <a:moveTo>
                    <a:pt x="367" y="0"/>
                  </a:moveTo>
                  <a:cubicBezTo>
                    <a:pt x="327" y="0"/>
                    <a:pt x="282" y="17"/>
                    <a:pt x="240" y="50"/>
                  </a:cubicBezTo>
                  <a:cubicBezTo>
                    <a:pt x="75" y="170"/>
                    <a:pt x="1" y="379"/>
                    <a:pt x="45" y="573"/>
                  </a:cubicBezTo>
                  <a:cubicBezTo>
                    <a:pt x="45" y="588"/>
                    <a:pt x="45" y="603"/>
                    <a:pt x="60" y="618"/>
                  </a:cubicBezTo>
                  <a:cubicBezTo>
                    <a:pt x="75" y="685"/>
                    <a:pt x="120" y="707"/>
                    <a:pt x="169" y="707"/>
                  </a:cubicBezTo>
                  <a:cubicBezTo>
                    <a:pt x="217" y="707"/>
                    <a:pt x="270" y="685"/>
                    <a:pt x="299" y="663"/>
                  </a:cubicBezTo>
                  <a:cubicBezTo>
                    <a:pt x="419" y="573"/>
                    <a:pt x="494" y="438"/>
                    <a:pt x="508" y="289"/>
                  </a:cubicBezTo>
                  <a:lnTo>
                    <a:pt x="508" y="229"/>
                  </a:lnTo>
                  <a:cubicBezTo>
                    <a:pt x="519" y="77"/>
                    <a:pt x="452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 rot="5983855">
              <a:off x="8586231" y="379860"/>
              <a:ext cx="28977" cy="31458"/>
            </a:xfrm>
            <a:custGeom>
              <a:avLst/>
              <a:gdLst/>
              <a:ahLst/>
              <a:cxnLst/>
              <a:rect l="l" t="t" r="r" b="b"/>
              <a:pathLst>
                <a:path w="479" h="520" extrusionOk="0">
                  <a:moveTo>
                    <a:pt x="323" y="0"/>
                  </a:moveTo>
                  <a:cubicBezTo>
                    <a:pt x="246" y="0"/>
                    <a:pt x="174" y="76"/>
                    <a:pt x="135" y="141"/>
                  </a:cubicBezTo>
                  <a:cubicBezTo>
                    <a:pt x="76" y="215"/>
                    <a:pt x="1" y="409"/>
                    <a:pt x="91" y="484"/>
                  </a:cubicBezTo>
                  <a:cubicBezTo>
                    <a:pt x="115" y="509"/>
                    <a:pt x="144" y="520"/>
                    <a:pt x="173" y="520"/>
                  </a:cubicBezTo>
                  <a:cubicBezTo>
                    <a:pt x="197" y="520"/>
                    <a:pt x="220" y="512"/>
                    <a:pt x="240" y="499"/>
                  </a:cubicBezTo>
                  <a:cubicBezTo>
                    <a:pt x="315" y="469"/>
                    <a:pt x="374" y="394"/>
                    <a:pt x="404" y="320"/>
                  </a:cubicBezTo>
                  <a:cubicBezTo>
                    <a:pt x="434" y="260"/>
                    <a:pt x="479" y="96"/>
                    <a:pt x="404" y="51"/>
                  </a:cubicBezTo>
                  <a:cubicBezTo>
                    <a:pt x="389" y="36"/>
                    <a:pt x="374" y="21"/>
                    <a:pt x="359" y="6"/>
                  </a:cubicBezTo>
                  <a:cubicBezTo>
                    <a:pt x="347" y="2"/>
                    <a:pt x="335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 rot="5983855">
              <a:off x="8469483" y="440885"/>
              <a:ext cx="24440" cy="25408"/>
            </a:xfrm>
            <a:custGeom>
              <a:avLst/>
              <a:gdLst/>
              <a:ahLst/>
              <a:cxnLst/>
              <a:rect l="l" t="t" r="r" b="b"/>
              <a:pathLst>
                <a:path w="404" h="420" extrusionOk="0">
                  <a:moveTo>
                    <a:pt x="264" y="1"/>
                  </a:moveTo>
                  <a:cubicBezTo>
                    <a:pt x="249" y="1"/>
                    <a:pt x="235" y="6"/>
                    <a:pt x="224" y="16"/>
                  </a:cubicBezTo>
                  <a:cubicBezTo>
                    <a:pt x="186" y="29"/>
                    <a:pt x="147" y="64"/>
                    <a:pt x="109" y="64"/>
                  </a:cubicBezTo>
                  <a:cubicBezTo>
                    <a:pt x="102" y="64"/>
                    <a:pt x="96" y="63"/>
                    <a:pt x="90" y="61"/>
                  </a:cubicBezTo>
                  <a:cubicBezTo>
                    <a:pt x="60" y="61"/>
                    <a:pt x="0" y="151"/>
                    <a:pt x="15" y="195"/>
                  </a:cubicBezTo>
                  <a:cubicBezTo>
                    <a:pt x="45" y="255"/>
                    <a:pt x="30" y="330"/>
                    <a:pt x="75" y="390"/>
                  </a:cubicBezTo>
                  <a:cubicBezTo>
                    <a:pt x="92" y="412"/>
                    <a:pt x="111" y="420"/>
                    <a:pt x="130" y="420"/>
                  </a:cubicBezTo>
                  <a:cubicBezTo>
                    <a:pt x="161" y="420"/>
                    <a:pt x="191" y="399"/>
                    <a:pt x="209" y="390"/>
                  </a:cubicBezTo>
                  <a:lnTo>
                    <a:pt x="239" y="375"/>
                  </a:lnTo>
                  <a:cubicBezTo>
                    <a:pt x="299" y="315"/>
                    <a:pt x="404" y="151"/>
                    <a:pt x="329" y="46"/>
                  </a:cubicBezTo>
                  <a:cubicBezTo>
                    <a:pt x="319" y="17"/>
                    <a:pt x="291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 rot="5983855">
              <a:off x="8514060" y="582724"/>
              <a:ext cx="28070" cy="23533"/>
            </a:xfrm>
            <a:custGeom>
              <a:avLst/>
              <a:gdLst/>
              <a:ahLst/>
              <a:cxnLst/>
              <a:rect l="l" t="t" r="r" b="b"/>
              <a:pathLst>
                <a:path w="464" h="389" extrusionOk="0">
                  <a:moveTo>
                    <a:pt x="269" y="0"/>
                  </a:moveTo>
                  <a:cubicBezTo>
                    <a:pt x="149" y="0"/>
                    <a:pt x="15" y="150"/>
                    <a:pt x="0" y="314"/>
                  </a:cubicBezTo>
                  <a:cubicBezTo>
                    <a:pt x="0" y="359"/>
                    <a:pt x="0" y="388"/>
                    <a:pt x="45" y="388"/>
                  </a:cubicBezTo>
                  <a:cubicBezTo>
                    <a:pt x="90" y="388"/>
                    <a:pt x="149" y="388"/>
                    <a:pt x="194" y="374"/>
                  </a:cubicBezTo>
                  <a:cubicBezTo>
                    <a:pt x="299" y="329"/>
                    <a:pt x="463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 rot="5983855">
              <a:off x="8682053" y="720742"/>
              <a:ext cx="13611" cy="18996"/>
            </a:xfrm>
            <a:custGeom>
              <a:avLst/>
              <a:gdLst/>
              <a:ahLst/>
              <a:cxnLst/>
              <a:rect l="l" t="t" r="r" b="b"/>
              <a:pathLst>
                <a:path w="225" h="314" extrusionOk="0">
                  <a:moveTo>
                    <a:pt x="154" y="0"/>
                  </a:moveTo>
                  <a:cubicBezTo>
                    <a:pt x="131" y="0"/>
                    <a:pt x="107" y="7"/>
                    <a:pt x="90" y="19"/>
                  </a:cubicBezTo>
                  <a:cubicBezTo>
                    <a:pt x="30" y="79"/>
                    <a:pt x="0" y="153"/>
                    <a:pt x="0" y="228"/>
                  </a:cubicBezTo>
                  <a:cubicBezTo>
                    <a:pt x="0" y="258"/>
                    <a:pt x="15" y="288"/>
                    <a:pt x="45" y="303"/>
                  </a:cubicBezTo>
                  <a:lnTo>
                    <a:pt x="60" y="303"/>
                  </a:lnTo>
                  <a:cubicBezTo>
                    <a:pt x="67" y="310"/>
                    <a:pt x="75" y="314"/>
                    <a:pt x="84" y="314"/>
                  </a:cubicBezTo>
                  <a:cubicBezTo>
                    <a:pt x="124" y="314"/>
                    <a:pt x="167" y="235"/>
                    <a:pt x="179" y="198"/>
                  </a:cubicBezTo>
                  <a:cubicBezTo>
                    <a:pt x="179" y="198"/>
                    <a:pt x="194" y="183"/>
                    <a:pt x="194" y="183"/>
                  </a:cubicBezTo>
                  <a:cubicBezTo>
                    <a:pt x="209" y="138"/>
                    <a:pt x="224" y="108"/>
                    <a:pt x="224" y="64"/>
                  </a:cubicBezTo>
                  <a:cubicBezTo>
                    <a:pt x="224" y="18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 rot="5983855">
              <a:off x="8642467" y="635021"/>
              <a:ext cx="30792" cy="35813"/>
            </a:xfrm>
            <a:custGeom>
              <a:avLst/>
              <a:gdLst/>
              <a:ahLst/>
              <a:cxnLst/>
              <a:rect l="l" t="t" r="r" b="b"/>
              <a:pathLst>
                <a:path w="509" h="592" extrusionOk="0">
                  <a:moveTo>
                    <a:pt x="320" y="1"/>
                  </a:moveTo>
                  <a:cubicBezTo>
                    <a:pt x="288" y="1"/>
                    <a:pt x="255" y="12"/>
                    <a:pt x="225" y="34"/>
                  </a:cubicBezTo>
                  <a:cubicBezTo>
                    <a:pt x="120" y="64"/>
                    <a:pt x="45" y="243"/>
                    <a:pt x="45" y="363"/>
                  </a:cubicBezTo>
                  <a:lnTo>
                    <a:pt x="45" y="303"/>
                  </a:lnTo>
                  <a:lnTo>
                    <a:pt x="45" y="303"/>
                  </a:lnTo>
                  <a:cubicBezTo>
                    <a:pt x="16" y="363"/>
                    <a:pt x="1" y="497"/>
                    <a:pt x="60" y="542"/>
                  </a:cubicBezTo>
                  <a:cubicBezTo>
                    <a:pt x="95" y="577"/>
                    <a:pt x="136" y="592"/>
                    <a:pt x="175" y="592"/>
                  </a:cubicBezTo>
                  <a:cubicBezTo>
                    <a:pt x="203" y="592"/>
                    <a:pt x="230" y="584"/>
                    <a:pt x="255" y="572"/>
                  </a:cubicBezTo>
                  <a:cubicBezTo>
                    <a:pt x="419" y="482"/>
                    <a:pt x="508" y="303"/>
                    <a:pt x="464" y="124"/>
                  </a:cubicBezTo>
                  <a:cubicBezTo>
                    <a:pt x="449" y="79"/>
                    <a:pt x="434" y="49"/>
                    <a:pt x="404" y="34"/>
                  </a:cubicBezTo>
                  <a:cubicBezTo>
                    <a:pt x="382" y="12"/>
                    <a:pt x="35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 rot="5983855">
              <a:off x="8513283" y="657316"/>
              <a:ext cx="37991" cy="45311"/>
            </a:xfrm>
            <a:custGeom>
              <a:avLst/>
              <a:gdLst/>
              <a:ahLst/>
              <a:cxnLst/>
              <a:rect l="l" t="t" r="r" b="b"/>
              <a:pathLst>
                <a:path w="628" h="749" extrusionOk="0">
                  <a:moveTo>
                    <a:pt x="460" y="0"/>
                  </a:moveTo>
                  <a:cubicBezTo>
                    <a:pt x="416" y="0"/>
                    <a:pt x="366" y="19"/>
                    <a:pt x="314" y="54"/>
                  </a:cubicBezTo>
                  <a:cubicBezTo>
                    <a:pt x="210" y="129"/>
                    <a:pt x="1" y="427"/>
                    <a:pt x="105" y="607"/>
                  </a:cubicBezTo>
                  <a:cubicBezTo>
                    <a:pt x="120" y="651"/>
                    <a:pt x="150" y="681"/>
                    <a:pt x="180" y="711"/>
                  </a:cubicBezTo>
                  <a:cubicBezTo>
                    <a:pt x="209" y="737"/>
                    <a:pt x="240" y="748"/>
                    <a:pt x="270" y="748"/>
                  </a:cubicBezTo>
                  <a:cubicBezTo>
                    <a:pt x="381" y="748"/>
                    <a:pt x="495" y="604"/>
                    <a:pt x="553" y="487"/>
                  </a:cubicBezTo>
                  <a:cubicBezTo>
                    <a:pt x="598" y="398"/>
                    <a:pt x="628" y="278"/>
                    <a:pt x="613" y="159"/>
                  </a:cubicBezTo>
                  <a:cubicBezTo>
                    <a:pt x="585" y="49"/>
                    <a:pt x="530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 rot="5983855">
              <a:off x="8773253" y="776632"/>
              <a:ext cx="24682" cy="29945"/>
            </a:xfrm>
            <a:custGeom>
              <a:avLst/>
              <a:gdLst/>
              <a:ahLst/>
              <a:cxnLst/>
              <a:rect l="l" t="t" r="r" b="b"/>
              <a:pathLst>
                <a:path w="408" h="495" extrusionOk="0">
                  <a:moveTo>
                    <a:pt x="292" y="1"/>
                  </a:moveTo>
                  <a:cubicBezTo>
                    <a:pt x="194" y="1"/>
                    <a:pt x="71" y="195"/>
                    <a:pt x="49" y="274"/>
                  </a:cubicBezTo>
                  <a:cubicBezTo>
                    <a:pt x="1" y="418"/>
                    <a:pt x="58" y="494"/>
                    <a:pt x="137" y="494"/>
                  </a:cubicBezTo>
                  <a:cubicBezTo>
                    <a:pt x="180" y="494"/>
                    <a:pt x="231" y="471"/>
                    <a:pt x="273" y="423"/>
                  </a:cubicBezTo>
                  <a:cubicBezTo>
                    <a:pt x="288" y="423"/>
                    <a:pt x="288" y="408"/>
                    <a:pt x="303" y="408"/>
                  </a:cubicBezTo>
                  <a:cubicBezTo>
                    <a:pt x="378" y="318"/>
                    <a:pt x="408" y="214"/>
                    <a:pt x="378" y="94"/>
                  </a:cubicBezTo>
                  <a:cubicBezTo>
                    <a:pt x="378" y="94"/>
                    <a:pt x="378" y="79"/>
                    <a:pt x="378" y="79"/>
                  </a:cubicBezTo>
                  <a:cubicBezTo>
                    <a:pt x="355" y="23"/>
                    <a:pt x="325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 rot="5983855">
              <a:off x="8668286" y="791028"/>
              <a:ext cx="16697" cy="21355"/>
            </a:xfrm>
            <a:custGeom>
              <a:avLst/>
              <a:gdLst/>
              <a:ahLst/>
              <a:cxnLst/>
              <a:rect l="l" t="t" r="r" b="b"/>
              <a:pathLst>
                <a:path w="276" h="353" extrusionOk="0">
                  <a:moveTo>
                    <a:pt x="161" y="1"/>
                  </a:moveTo>
                  <a:cubicBezTo>
                    <a:pt x="107" y="1"/>
                    <a:pt x="33" y="127"/>
                    <a:pt x="22" y="173"/>
                  </a:cubicBezTo>
                  <a:cubicBezTo>
                    <a:pt x="22" y="188"/>
                    <a:pt x="22" y="188"/>
                    <a:pt x="22" y="203"/>
                  </a:cubicBezTo>
                  <a:cubicBezTo>
                    <a:pt x="0" y="289"/>
                    <a:pt x="26" y="352"/>
                    <a:pt x="75" y="352"/>
                  </a:cubicBezTo>
                  <a:cubicBezTo>
                    <a:pt x="94" y="352"/>
                    <a:pt x="117" y="343"/>
                    <a:pt x="141" y="323"/>
                  </a:cubicBezTo>
                  <a:cubicBezTo>
                    <a:pt x="216" y="263"/>
                    <a:pt x="276" y="143"/>
                    <a:pt x="201" y="54"/>
                  </a:cubicBezTo>
                  <a:lnTo>
                    <a:pt x="201" y="39"/>
                  </a:lnTo>
                  <a:cubicBezTo>
                    <a:pt x="191" y="12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 rot="5983855">
              <a:off x="9062512" y="-96326"/>
              <a:ext cx="35329" cy="41802"/>
            </a:xfrm>
            <a:custGeom>
              <a:avLst/>
              <a:gdLst/>
              <a:ahLst/>
              <a:cxnLst/>
              <a:rect l="l" t="t" r="r" b="b"/>
              <a:pathLst>
                <a:path w="584" h="691" extrusionOk="0">
                  <a:moveTo>
                    <a:pt x="389" y="0"/>
                  </a:moveTo>
                  <a:cubicBezTo>
                    <a:pt x="359" y="15"/>
                    <a:pt x="329" y="15"/>
                    <a:pt x="300" y="30"/>
                  </a:cubicBezTo>
                  <a:cubicBezTo>
                    <a:pt x="165" y="90"/>
                    <a:pt x="76" y="224"/>
                    <a:pt x="31" y="374"/>
                  </a:cubicBezTo>
                  <a:cubicBezTo>
                    <a:pt x="1" y="463"/>
                    <a:pt x="1" y="658"/>
                    <a:pt x="105" y="687"/>
                  </a:cubicBezTo>
                  <a:cubicBezTo>
                    <a:pt x="121" y="689"/>
                    <a:pt x="136" y="690"/>
                    <a:pt x="150" y="690"/>
                  </a:cubicBezTo>
                  <a:cubicBezTo>
                    <a:pt x="251" y="690"/>
                    <a:pt x="339" y="646"/>
                    <a:pt x="404" y="568"/>
                  </a:cubicBezTo>
                  <a:cubicBezTo>
                    <a:pt x="539" y="448"/>
                    <a:pt x="583" y="239"/>
                    <a:pt x="509" y="60"/>
                  </a:cubicBezTo>
                  <a:lnTo>
                    <a:pt x="494" y="45"/>
                  </a:lnTo>
                  <a:cubicBezTo>
                    <a:pt x="464" y="15"/>
                    <a:pt x="43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 rot="5983855">
              <a:off x="9071719" y="7824"/>
              <a:ext cx="19056" cy="15366"/>
            </a:xfrm>
            <a:custGeom>
              <a:avLst/>
              <a:gdLst/>
              <a:ahLst/>
              <a:cxnLst/>
              <a:rect l="l" t="t" r="r" b="b"/>
              <a:pathLst>
                <a:path w="315" h="254" extrusionOk="0">
                  <a:moveTo>
                    <a:pt x="187" y="0"/>
                  </a:moveTo>
                  <a:cubicBezTo>
                    <a:pt x="158" y="0"/>
                    <a:pt x="142" y="41"/>
                    <a:pt x="106" y="53"/>
                  </a:cubicBezTo>
                  <a:cubicBezTo>
                    <a:pt x="76" y="68"/>
                    <a:pt x="1" y="173"/>
                    <a:pt x="61" y="218"/>
                  </a:cubicBezTo>
                  <a:cubicBezTo>
                    <a:pt x="72" y="240"/>
                    <a:pt x="91" y="253"/>
                    <a:pt x="112" y="253"/>
                  </a:cubicBezTo>
                  <a:cubicBezTo>
                    <a:pt x="119" y="253"/>
                    <a:pt x="127" y="252"/>
                    <a:pt x="135" y="248"/>
                  </a:cubicBezTo>
                  <a:cubicBezTo>
                    <a:pt x="195" y="233"/>
                    <a:pt x="315" y="53"/>
                    <a:pt x="210" y="9"/>
                  </a:cubicBezTo>
                  <a:cubicBezTo>
                    <a:pt x="201" y="3"/>
                    <a:pt x="1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 rot="5983855">
              <a:off x="8972153" y="-10450"/>
              <a:ext cx="23109" cy="26255"/>
            </a:xfrm>
            <a:custGeom>
              <a:avLst/>
              <a:gdLst/>
              <a:ahLst/>
              <a:cxnLst/>
              <a:rect l="l" t="t" r="r" b="b"/>
              <a:pathLst>
                <a:path w="382" h="434" extrusionOk="0">
                  <a:moveTo>
                    <a:pt x="276" y="1"/>
                  </a:moveTo>
                  <a:cubicBezTo>
                    <a:pt x="261" y="1"/>
                    <a:pt x="244" y="4"/>
                    <a:pt x="225" y="12"/>
                  </a:cubicBezTo>
                  <a:lnTo>
                    <a:pt x="165" y="12"/>
                  </a:lnTo>
                  <a:cubicBezTo>
                    <a:pt x="162" y="11"/>
                    <a:pt x="158" y="10"/>
                    <a:pt x="155" y="10"/>
                  </a:cubicBezTo>
                  <a:cubicBezTo>
                    <a:pt x="112" y="10"/>
                    <a:pt x="63" y="91"/>
                    <a:pt x="90" y="146"/>
                  </a:cubicBezTo>
                  <a:cubicBezTo>
                    <a:pt x="46" y="206"/>
                    <a:pt x="1" y="326"/>
                    <a:pt x="61" y="400"/>
                  </a:cubicBezTo>
                  <a:cubicBezTo>
                    <a:pt x="81" y="424"/>
                    <a:pt x="104" y="434"/>
                    <a:pt x="127" y="434"/>
                  </a:cubicBezTo>
                  <a:cubicBezTo>
                    <a:pt x="207" y="434"/>
                    <a:pt x="295" y="320"/>
                    <a:pt x="329" y="251"/>
                  </a:cubicBezTo>
                  <a:cubicBezTo>
                    <a:pt x="381" y="160"/>
                    <a:pt x="37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 rot="5983855">
              <a:off x="9008956" y="-66635"/>
              <a:ext cx="17967" cy="26074"/>
            </a:xfrm>
            <a:custGeom>
              <a:avLst/>
              <a:gdLst/>
              <a:ahLst/>
              <a:cxnLst/>
              <a:rect l="l" t="t" r="r" b="b"/>
              <a:pathLst>
                <a:path w="297" h="431" extrusionOk="0">
                  <a:moveTo>
                    <a:pt x="202" y="0"/>
                  </a:moveTo>
                  <a:cubicBezTo>
                    <a:pt x="190" y="0"/>
                    <a:pt x="177" y="3"/>
                    <a:pt x="164" y="8"/>
                  </a:cubicBezTo>
                  <a:cubicBezTo>
                    <a:pt x="75" y="67"/>
                    <a:pt x="15" y="157"/>
                    <a:pt x="15" y="262"/>
                  </a:cubicBezTo>
                  <a:cubicBezTo>
                    <a:pt x="0" y="291"/>
                    <a:pt x="15" y="336"/>
                    <a:pt x="30" y="366"/>
                  </a:cubicBezTo>
                  <a:lnTo>
                    <a:pt x="45" y="381"/>
                  </a:lnTo>
                  <a:cubicBezTo>
                    <a:pt x="45" y="396"/>
                    <a:pt x="60" y="396"/>
                    <a:pt x="60" y="411"/>
                  </a:cubicBezTo>
                  <a:cubicBezTo>
                    <a:pt x="70" y="424"/>
                    <a:pt x="83" y="430"/>
                    <a:pt x="97" y="430"/>
                  </a:cubicBezTo>
                  <a:cubicBezTo>
                    <a:pt x="159" y="430"/>
                    <a:pt x="242" y="311"/>
                    <a:pt x="254" y="262"/>
                  </a:cubicBezTo>
                  <a:cubicBezTo>
                    <a:pt x="269" y="232"/>
                    <a:pt x="284" y="187"/>
                    <a:pt x="284" y="142"/>
                  </a:cubicBezTo>
                  <a:cubicBezTo>
                    <a:pt x="296" y="56"/>
                    <a:pt x="25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rot="5983855">
              <a:off x="9369599" y="639879"/>
              <a:ext cx="49606" cy="42589"/>
            </a:xfrm>
            <a:custGeom>
              <a:avLst/>
              <a:gdLst/>
              <a:ahLst/>
              <a:cxnLst/>
              <a:rect l="l" t="t" r="r" b="b"/>
              <a:pathLst>
                <a:path w="820" h="704" extrusionOk="0">
                  <a:moveTo>
                    <a:pt x="521" y="0"/>
                  </a:moveTo>
                  <a:cubicBezTo>
                    <a:pt x="518" y="0"/>
                    <a:pt x="515" y="0"/>
                    <a:pt x="511" y="0"/>
                  </a:cubicBezTo>
                  <a:cubicBezTo>
                    <a:pt x="277" y="29"/>
                    <a:pt x="0" y="703"/>
                    <a:pt x="298" y="703"/>
                  </a:cubicBezTo>
                  <a:cubicBezTo>
                    <a:pt x="304" y="703"/>
                    <a:pt x="310" y="703"/>
                    <a:pt x="317" y="702"/>
                  </a:cubicBezTo>
                  <a:cubicBezTo>
                    <a:pt x="554" y="673"/>
                    <a:pt x="819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rot="5983855">
              <a:off x="9301496" y="588221"/>
              <a:ext cx="36237" cy="41016"/>
            </a:xfrm>
            <a:custGeom>
              <a:avLst/>
              <a:gdLst/>
              <a:ahLst/>
              <a:cxnLst/>
              <a:rect l="l" t="t" r="r" b="b"/>
              <a:pathLst>
                <a:path w="599" h="678" extrusionOk="0">
                  <a:moveTo>
                    <a:pt x="435" y="1"/>
                  </a:moveTo>
                  <a:cubicBezTo>
                    <a:pt x="337" y="1"/>
                    <a:pt x="245" y="88"/>
                    <a:pt x="195" y="176"/>
                  </a:cubicBezTo>
                  <a:cubicBezTo>
                    <a:pt x="120" y="295"/>
                    <a:pt x="1" y="594"/>
                    <a:pt x="195" y="668"/>
                  </a:cubicBezTo>
                  <a:cubicBezTo>
                    <a:pt x="214" y="675"/>
                    <a:pt x="233" y="678"/>
                    <a:pt x="252" y="678"/>
                  </a:cubicBezTo>
                  <a:cubicBezTo>
                    <a:pt x="405" y="678"/>
                    <a:pt x="528" y="472"/>
                    <a:pt x="568" y="325"/>
                  </a:cubicBezTo>
                  <a:cubicBezTo>
                    <a:pt x="583" y="205"/>
                    <a:pt x="598" y="41"/>
                    <a:pt x="494" y="11"/>
                  </a:cubicBezTo>
                  <a:cubicBezTo>
                    <a:pt x="474" y="4"/>
                    <a:pt x="45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rot="5983855">
              <a:off x="9368854" y="563587"/>
              <a:ext cx="25348" cy="38233"/>
            </a:xfrm>
            <a:custGeom>
              <a:avLst/>
              <a:gdLst/>
              <a:ahLst/>
              <a:cxnLst/>
              <a:rect l="l" t="t" r="r" b="b"/>
              <a:pathLst>
                <a:path w="419" h="632" extrusionOk="0">
                  <a:moveTo>
                    <a:pt x="316" y="0"/>
                  </a:moveTo>
                  <a:cubicBezTo>
                    <a:pt x="243" y="0"/>
                    <a:pt x="156" y="78"/>
                    <a:pt x="120" y="133"/>
                  </a:cubicBezTo>
                  <a:lnTo>
                    <a:pt x="90" y="163"/>
                  </a:lnTo>
                  <a:cubicBezTo>
                    <a:pt x="15" y="252"/>
                    <a:pt x="0" y="387"/>
                    <a:pt x="30" y="506"/>
                  </a:cubicBezTo>
                  <a:cubicBezTo>
                    <a:pt x="60" y="596"/>
                    <a:pt x="105" y="596"/>
                    <a:pt x="179" y="626"/>
                  </a:cubicBezTo>
                  <a:cubicBezTo>
                    <a:pt x="191" y="630"/>
                    <a:pt x="202" y="632"/>
                    <a:pt x="213" y="632"/>
                  </a:cubicBezTo>
                  <a:cubicBezTo>
                    <a:pt x="320" y="632"/>
                    <a:pt x="415" y="447"/>
                    <a:pt x="388" y="312"/>
                  </a:cubicBezTo>
                  <a:cubicBezTo>
                    <a:pt x="418" y="252"/>
                    <a:pt x="418" y="177"/>
                    <a:pt x="418" y="118"/>
                  </a:cubicBezTo>
                  <a:cubicBezTo>
                    <a:pt x="401" y="31"/>
                    <a:pt x="361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 rot="5983855">
              <a:off x="8418094" y="-2511"/>
              <a:ext cx="19056" cy="26436"/>
            </a:xfrm>
            <a:custGeom>
              <a:avLst/>
              <a:gdLst/>
              <a:ahLst/>
              <a:cxnLst/>
              <a:rect l="l" t="t" r="r" b="b"/>
              <a:pathLst>
                <a:path w="315" h="437" extrusionOk="0">
                  <a:moveTo>
                    <a:pt x="192" y="0"/>
                  </a:moveTo>
                  <a:cubicBezTo>
                    <a:pt x="150" y="0"/>
                    <a:pt x="112" y="28"/>
                    <a:pt x="90" y="72"/>
                  </a:cubicBezTo>
                  <a:cubicBezTo>
                    <a:pt x="30" y="147"/>
                    <a:pt x="0" y="251"/>
                    <a:pt x="0" y="341"/>
                  </a:cubicBezTo>
                  <a:cubicBezTo>
                    <a:pt x="0" y="414"/>
                    <a:pt x="45" y="436"/>
                    <a:pt x="90" y="436"/>
                  </a:cubicBezTo>
                  <a:cubicBezTo>
                    <a:pt x="118" y="436"/>
                    <a:pt x="147" y="427"/>
                    <a:pt x="165" y="415"/>
                  </a:cubicBezTo>
                  <a:cubicBezTo>
                    <a:pt x="254" y="341"/>
                    <a:pt x="314" y="236"/>
                    <a:pt x="299" y="132"/>
                  </a:cubicBezTo>
                  <a:lnTo>
                    <a:pt x="299" y="102"/>
                  </a:lnTo>
                  <a:cubicBezTo>
                    <a:pt x="299" y="57"/>
                    <a:pt x="269" y="12"/>
                    <a:pt x="239" y="12"/>
                  </a:cubicBezTo>
                  <a:cubicBezTo>
                    <a:pt x="223" y="4"/>
                    <a:pt x="207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 rot="5983855">
              <a:off x="9065594" y="363320"/>
              <a:ext cx="24319" cy="29098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287" y="1"/>
                  </a:moveTo>
                  <a:cubicBezTo>
                    <a:pt x="281" y="1"/>
                    <a:pt x="276" y="1"/>
                    <a:pt x="270" y="2"/>
                  </a:cubicBezTo>
                  <a:cubicBezTo>
                    <a:pt x="165" y="2"/>
                    <a:pt x="90" y="137"/>
                    <a:pt x="46" y="241"/>
                  </a:cubicBezTo>
                  <a:cubicBezTo>
                    <a:pt x="1" y="361"/>
                    <a:pt x="31" y="480"/>
                    <a:pt x="135" y="480"/>
                  </a:cubicBezTo>
                  <a:cubicBezTo>
                    <a:pt x="240" y="465"/>
                    <a:pt x="329" y="346"/>
                    <a:pt x="359" y="226"/>
                  </a:cubicBezTo>
                  <a:cubicBezTo>
                    <a:pt x="401" y="114"/>
                    <a:pt x="377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 rot="5983855">
              <a:off x="9166413" y="358325"/>
              <a:ext cx="22746" cy="26013"/>
            </a:xfrm>
            <a:custGeom>
              <a:avLst/>
              <a:gdLst/>
              <a:ahLst/>
              <a:cxnLst/>
              <a:rect l="l" t="t" r="r" b="b"/>
              <a:pathLst>
                <a:path w="376" h="430" extrusionOk="0">
                  <a:moveTo>
                    <a:pt x="277" y="0"/>
                  </a:moveTo>
                  <a:cubicBezTo>
                    <a:pt x="233" y="0"/>
                    <a:pt x="183" y="25"/>
                    <a:pt x="150" y="65"/>
                  </a:cubicBezTo>
                  <a:cubicBezTo>
                    <a:pt x="90" y="124"/>
                    <a:pt x="0" y="274"/>
                    <a:pt x="60" y="393"/>
                  </a:cubicBezTo>
                  <a:cubicBezTo>
                    <a:pt x="60" y="415"/>
                    <a:pt x="84" y="429"/>
                    <a:pt x="115" y="429"/>
                  </a:cubicBezTo>
                  <a:cubicBezTo>
                    <a:pt x="126" y="429"/>
                    <a:pt x="138" y="427"/>
                    <a:pt x="150" y="423"/>
                  </a:cubicBezTo>
                  <a:cubicBezTo>
                    <a:pt x="153" y="424"/>
                    <a:pt x="157" y="424"/>
                    <a:pt x="160" y="424"/>
                  </a:cubicBezTo>
                  <a:cubicBezTo>
                    <a:pt x="260" y="424"/>
                    <a:pt x="344" y="226"/>
                    <a:pt x="359" y="139"/>
                  </a:cubicBezTo>
                  <a:cubicBezTo>
                    <a:pt x="375" y="40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 rot="5983855">
              <a:off x="9074079" y="304820"/>
              <a:ext cx="26436" cy="26920"/>
            </a:xfrm>
            <a:custGeom>
              <a:avLst/>
              <a:gdLst/>
              <a:ahLst/>
              <a:cxnLst/>
              <a:rect l="l" t="t" r="r" b="b"/>
              <a:pathLst>
                <a:path w="437" h="445" extrusionOk="0">
                  <a:moveTo>
                    <a:pt x="310" y="0"/>
                  </a:moveTo>
                  <a:cubicBezTo>
                    <a:pt x="284" y="0"/>
                    <a:pt x="254" y="10"/>
                    <a:pt x="224" y="33"/>
                  </a:cubicBezTo>
                  <a:lnTo>
                    <a:pt x="209" y="48"/>
                  </a:lnTo>
                  <a:cubicBezTo>
                    <a:pt x="149" y="93"/>
                    <a:pt x="0" y="317"/>
                    <a:pt x="105" y="406"/>
                  </a:cubicBezTo>
                  <a:lnTo>
                    <a:pt x="120" y="421"/>
                  </a:lnTo>
                  <a:cubicBezTo>
                    <a:pt x="138" y="437"/>
                    <a:pt x="158" y="444"/>
                    <a:pt x="178" y="444"/>
                  </a:cubicBezTo>
                  <a:cubicBezTo>
                    <a:pt x="269" y="444"/>
                    <a:pt x="367" y="298"/>
                    <a:pt x="403" y="212"/>
                  </a:cubicBezTo>
                  <a:cubicBezTo>
                    <a:pt x="437" y="89"/>
                    <a:pt x="387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 rot="5983855">
              <a:off x="8786809" y="176237"/>
              <a:ext cx="24259" cy="28917"/>
            </a:xfrm>
            <a:custGeom>
              <a:avLst/>
              <a:gdLst/>
              <a:ahLst/>
              <a:cxnLst/>
              <a:rect l="l" t="t" r="r" b="b"/>
              <a:pathLst>
                <a:path w="401" h="478" extrusionOk="0">
                  <a:moveTo>
                    <a:pt x="291" y="0"/>
                  </a:moveTo>
                  <a:cubicBezTo>
                    <a:pt x="275" y="0"/>
                    <a:pt x="257" y="4"/>
                    <a:pt x="239" y="13"/>
                  </a:cubicBezTo>
                  <a:lnTo>
                    <a:pt x="210" y="13"/>
                  </a:lnTo>
                  <a:cubicBezTo>
                    <a:pt x="90" y="88"/>
                    <a:pt x="15" y="193"/>
                    <a:pt x="15" y="327"/>
                  </a:cubicBezTo>
                  <a:cubicBezTo>
                    <a:pt x="0" y="372"/>
                    <a:pt x="15" y="432"/>
                    <a:pt x="75" y="461"/>
                  </a:cubicBezTo>
                  <a:cubicBezTo>
                    <a:pt x="87" y="473"/>
                    <a:pt x="98" y="478"/>
                    <a:pt x="109" y="478"/>
                  </a:cubicBezTo>
                  <a:cubicBezTo>
                    <a:pt x="128" y="478"/>
                    <a:pt x="146" y="465"/>
                    <a:pt x="165" y="447"/>
                  </a:cubicBezTo>
                  <a:lnTo>
                    <a:pt x="180" y="461"/>
                  </a:lnTo>
                  <a:cubicBezTo>
                    <a:pt x="299" y="402"/>
                    <a:pt x="374" y="297"/>
                    <a:pt x="389" y="163"/>
                  </a:cubicBezTo>
                  <a:cubicBezTo>
                    <a:pt x="401" y="67"/>
                    <a:pt x="355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 rot="5983855">
              <a:off x="8720382" y="183336"/>
              <a:ext cx="21052" cy="18209"/>
            </a:xfrm>
            <a:custGeom>
              <a:avLst/>
              <a:gdLst/>
              <a:ahLst/>
              <a:cxnLst/>
              <a:rect l="l" t="t" r="r" b="b"/>
              <a:pathLst>
                <a:path w="348" h="301" extrusionOk="0">
                  <a:moveTo>
                    <a:pt x="227" y="1"/>
                  </a:moveTo>
                  <a:cubicBezTo>
                    <a:pt x="225" y="1"/>
                    <a:pt x="222" y="1"/>
                    <a:pt x="219" y="1"/>
                  </a:cubicBezTo>
                  <a:cubicBezTo>
                    <a:pt x="116" y="1"/>
                    <a:pt x="0" y="301"/>
                    <a:pt x="120" y="301"/>
                  </a:cubicBezTo>
                  <a:cubicBezTo>
                    <a:pt x="123" y="301"/>
                    <a:pt x="126" y="300"/>
                    <a:pt x="129" y="300"/>
                  </a:cubicBezTo>
                  <a:cubicBezTo>
                    <a:pt x="231" y="300"/>
                    <a:pt x="34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 rot="5983855">
              <a:off x="8742693" y="132376"/>
              <a:ext cx="21355" cy="18149"/>
            </a:xfrm>
            <a:custGeom>
              <a:avLst/>
              <a:gdLst/>
              <a:ahLst/>
              <a:cxnLst/>
              <a:rect l="l" t="t" r="r" b="b"/>
              <a:pathLst>
                <a:path w="353" h="300" extrusionOk="0">
                  <a:moveTo>
                    <a:pt x="203" y="0"/>
                  </a:moveTo>
                  <a:cubicBezTo>
                    <a:pt x="116" y="15"/>
                    <a:pt x="0" y="300"/>
                    <a:pt x="119" y="300"/>
                  </a:cubicBezTo>
                  <a:cubicBezTo>
                    <a:pt x="122" y="300"/>
                    <a:pt x="125" y="299"/>
                    <a:pt x="129" y="299"/>
                  </a:cubicBezTo>
                  <a:cubicBezTo>
                    <a:pt x="233" y="299"/>
                    <a:pt x="35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 rot="5983855">
              <a:off x="8652520" y="83260"/>
              <a:ext cx="26134" cy="22746"/>
            </a:xfrm>
            <a:custGeom>
              <a:avLst/>
              <a:gdLst/>
              <a:ahLst/>
              <a:cxnLst/>
              <a:rect l="l" t="t" r="r" b="b"/>
              <a:pathLst>
                <a:path w="432" h="376" extrusionOk="0">
                  <a:moveTo>
                    <a:pt x="208" y="1"/>
                  </a:moveTo>
                  <a:cubicBezTo>
                    <a:pt x="118" y="1"/>
                    <a:pt x="58" y="105"/>
                    <a:pt x="29" y="195"/>
                  </a:cubicBezTo>
                  <a:cubicBezTo>
                    <a:pt x="1" y="292"/>
                    <a:pt x="12" y="376"/>
                    <a:pt x="85" y="376"/>
                  </a:cubicBezTo>
                  <a:cubicBezTo>
                    <a:pt x="90" y="376"/>
                    <a:pt x="97" y="375"/>
                    <a:pt x="103" y="374"/>
                  </a:cubicBezTo>
                  <a:cubicBezTo>
                    <a:pt x="133" y="374"/>
                    <a:pt x="163" y="359"/>
                    <a:pt x="178" y="359"/>
                  </a:cubicBezTo>
                  <a:cubicBezTo>
                    <a:pt x="253" y="314"/>
                    <a:pt x="432" y="46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 rot="5983855">
              <a:off x="8652256" y="-135503"/>
              <a:ext cx="20205" cy="17241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227" y="0"/>
                  </a:moveTo>
                  <a:cubicBezTo>
                    <a:pt x="225" y="0"/>
                    <a:pt x="222" y="0"/>
                    <a:pt x="219" y="1"/>
                  </a:cubicBezTo>
                  <a:cubicBezTo>
                    <a:pt x="117" y="1"/>
                    <a:pt x="1" y="285"/>
                    <a:pt x="120" y="285"/>
                  </a:cubicBezTo>
                  <a:cubicBezTo>
                    <a:pt x="123" y="285"/>
                    <a:pt x="126" y="285"/>
                    <a:pt x="129" y="284"/>
                  </a:cubicBezTo>
                  <a:cubicBezTo>
                    <a:pt x="231" y="284"/>
                    <a:pt x="333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5"/>
          <p:cNvGrpSpPr/>
          <p:nvPr/>
        </p:nvGrpSpPr>
        <p:grpSpPr>
          <a:xfrm>
            <a:off x="8134134" y="4043857"/>
            <a:ext cx="1209238" cy="1349968"/>
            <a:chOff x="120426" y="1366639"/>
            <a:chExt cx="819711" cy="915108"/>
          </a:xfrm>
        </p:grpSpPr>
        <p:sp>
          <p:nvSpPr>
            <p:cNvPr id="726" name="Google Shape;726;p5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" name="Google Shape;727;p5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728" name="Google Shape;728;p5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4" name="Google Shape;754;p5"/>
          <p:cNvSpPr/>
          <p:nvPr/>
        </p:nvSpPr>
        <p:spPr>
          <a:xfrm>
            <a:off x="7891813" y="4752174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5"/>
          <p:cNvGrpSpPr/>
          <p:nvPr/>
        </p:nvGrpSpPr>
        <p:grpSpPr>
          <a:xfrm rot="5197770">
            <a:off x="-207848" y="4001955"/>
            <a:ext cx="1159259" cy="1249878"/>
            <a:chOff x="-152400" y="4255480"/>
            <a:chExt cx="1159108" cy="1249716"/>
          </a:xfrm>
        </p:grpSpPr>
        <p:sp>
          <p:nvSpPr>
            <p:cNvPr id="756" name="Google Shape;756;p5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noFill/>
            <a:ln w="25025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noFill/>
            <a:ln w="20900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noFill/>
            <a:ln w="16800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noFill/>
            <a:ln w="12325" cap="flat" cmpd="sng">
              <a:solidFill>
                <a:schemeClr val="accent3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"/>
          <p:cNvSpPr txBox="1">
            <a:spLocks noGrp="1"/>
          </p:cNvSpPr>
          <p:nvPr>
            <p:ph type="title"/>
          </p:nvPr>
        </p:nvSpPr>
        <p:spPr>
          <a:xfrm>
            <a:off x="713225" y="2847825"/>
            <a:ext cx="4563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466" name="Google Shape;1466;p10"/>
          <p:cNvGrpSpPr/>
          <p:nvPr/>
        </p:nvGrpSpPr>
        <p:grpSpPr>
          <a:xfrm>
            <a:off x="7862147" y="3787087"/>
            <a:ext cx="1504936" cy="1406217"/>
            <a:chOff x="4156700" y="2830813"/>
            <a:chExt cx="1792872" cy="1675264"/>
          </a:xfrm>
        </p:grpSpPr>
        <p:sp>
          <p:nvSpPr>
            <p:cNvPr id="1467" name="Google Shape;1467;p10"/>
            <p:cNvSpPr/>
            <p:nvPr/>
          </p:nvSpPr>
          <p:spPr>
            <a:xfrm>
              <a:off x="4156700" y="2830813"/>
              <a:ext cx="1792872" cy="1675264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0"/>
            <p:cNvGrpSpPr/>
            <p:nvPr/>
          </p:nvGrpSpPr>
          <p:grpSpPr>
            <a:xfrm>
              <a:off x="4428462" y="3047736"/>
              <a:ext cx="1400238" cy="1419584"/>
              <a:chOff x="8485775" y="1890363"/>
              <a:chExt cx="693050" cy="702625"/>
            </a:xfrm>
          </p:grpSpPr>
          <p:sp>
            <p:nvSpPr>
              <p:cNvPr id="1469" name="Google Shape;1469;p10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0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0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0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0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0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0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0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0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0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0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0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0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0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0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0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0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0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0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0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0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0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0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0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0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0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0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0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0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0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0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0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0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0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0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0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0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0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0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0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0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0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0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0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0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0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0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0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0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0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0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0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0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0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0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0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0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0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0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0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0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0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0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0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0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0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0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0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0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0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0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0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2" name="Google Shape;1562;p10"/>
          <p:cNvGrpSpPr/>
          <p:nvPr/>
        </p:nvGrpSpPr>
        <p:grpSpPr>
          <a:xfrm>
            <a:off x="7718359" y="930782"/>
            <a:ext cx="1209238" cy="1349968"/>
            <a:chOff x="120426" y="1366639"/>
            <a:chExt cx="819711" cy="915108"/>
          </a:xfrm>
        </p:grpSpPr>
        <p:sp>
          <p:nvSpPr>
            <p:cNvPr id="1563" name="Google Shape;1563;p10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10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1565" name="Google Shape;1565;p10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0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0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0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0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0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0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0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0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0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0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0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0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0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0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0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0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0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0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0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0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0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0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0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0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0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1" name="Google Shape;1591;p10"/>
          <p:cNvSpPr/>
          <p:nvPr/>
        </p:nvSpPr>
        <p:spPr>
          <a:xfrm rot="-3056792">
            <a:off x="7854400" y="-47283"/>
            <a:ext cx="1192451" cy="918464"/>
          </a:xfrm>
          <a:custGeom>
            <a:avLst/>
            <a:gdLst/>
            <a:ahLst/>
            <a:cxnLst/>
            <a:rect l="l" t="t" r="r" b="b"/>
            <a:pathLst>
              <a:path w="30813" h="23731" extrusionOk="0">
                <a:moveTo>
                  <a:pt x="22326" y="1"/>
                </a:moveTo>
                <a:cubicBezTo>
                  <a:pt x="19936" y="1"/>
                  <a:pt x="17171" y="1401"/>
                  <a:pt x="15444" y="2228"/>
                </a:cubicBezTo>
                <a:cubicBezTo>
                  <a:pt x="11337" y="4199"/>
                  <a:pt x="7573" y="6798"/>
                  <a:pt x="3585" y="8994"/>
                </a:cubicBezTo>
                <a:cubicBezTo>
                  <a:pt x="3525" y="9024"/>
                  <a:pt x="3480" y="9068"/>
                  <a:pt x="3450" y="9143"/>
                </a:cubicBezTo>
                <a:cubicBezTo>
                  <a:pt x="2330" y="9800"/>
                  <a:pt x="1344" y="10607"/>
                  <a:pt x="896" y="11652"/>
                </a:cubicBezTo>
                <a:cubicBezTo>
                  <a:pt x="0" y="13743"/>
                  <a:pt x="4750" y="15327"/>
                  <a:pt x="5945" y="15819"/>
                </a:cubicBezTo>
                <a:cubicBezTo>
                  <a:pt x="9216" y="17149"/>
                  <a:pt x="12382" y="18433"/>
                  <a:pt x="15563" y="19972"/>
                </a:cubicBezTo>
                <a:cubicBezTo>
                  <a:pt x="17535" y="20913"/>
                  <a:pt x="19551" y="21779"/>
                  <a:pt x="21568" y="22600"/>
                </a:cubicBezTo>
                <a:cubicBezTo>
                  <a:pt x="22852" y="23136"/>
                  <a:pt x="24281" y="23731"/>
                  <a:pt x="25702" y="23731"/>
                </a:cubicBezTo>
                <a:cubicBezTo>
                  <a:pt x="25868" y="23731"/>
                  <a:pt x="26033" y="23723"/>
                  <a:pt x="26198" y="23706"/>
                </a:cubicBezTo>
                <a:cubicBezTo>
                  <a:pt x="30813" y="23258"/>
                  <a:pt x="29125" y="16775"/>
                  <a:pt x="28767" y="13878"/>
                </a:cubicBezTo>
                <a:cubicBezTo>
                  <a:pt x="28438" y="11324"/>
                  <a:pt x="27945" y="8785"/>
                  <a:pt x="27482" y="6261"/>
                </a:cubicBezTo>
                <a:cubicBezTo>
                  <a:pt x="27124" y="4349"/>
                  <a:pt x="26646" y="2347"/>
                  <a:pt x="25167" y="1003"/>
                </a:cubicBezTo>
                <a:cubicBezTo>
                  <a:pt x="24377" y="277"/>
                  <a:pt x="23388" y="1"/>
                  <a:pt x="2232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2" name="Google Shape;1592;p10"/>
          <p:cNvGrpSpPr/>
          <p:nvPr/>
        </p:nvGrpSpPr>
        <p:grpSpPr>
          <a:xfrm rot="-8312531">
            <a:off x="8219288" y="92020"/>
            <a:ext cx="615073" cy="639848"/>
            <a:chOff x="2651525" y="4197875"/>
            <a:chExt cx="411500" cy="428075"/>
          </a:xfrm>
        </p:grpSpPr>
        <p:sp>
          <p:nvSpPr>
            <p:cNvPr id="1593" name="Google Shape;1593;p10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3"/>
          <p:cNvSpPr txBox="1">
            <a:spLocks noGrp="1"/>
          </p:cNvSpPr>
          <p:nvPr>
            <p:ph type="ctrTitle"/>
          </p:nvPr>
        </p:nvSpPr>
        <p:spPr>
          <a:xfrm>
            <a:off x="1922854" y="1330725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subTitle" idx="1"/>
          </p:nvPr>
        </p:nvSpPr>
        <p:spPr>
          <a:xfrm>
            <a:off x="1922752" y="1749225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3" name="Google Shape;1843;p13"/>
          <p:cNvSpPr txBox="1">
            <a:spLocks noGrp="1"/>
          </p:cNvSpPr>
          <p:nvPr>
            <p:ph type="title" idx="2" hasCustomPrompt="1"/>
          </p:nvPr>
        </p:nvSpPr>
        <p:spPr>
          <a:xfrm>
            <a:off x="676852" y="1435571"/>
            <a:ext cx="1245900" cy="88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4" name="Google Shape;1844;p13"/>
          <p:cNvSpPr txBox="1">
            <a:spLocks noGrp="1"/>
          </p:cNvSpPr>
          <p:nvPr>
            <p:ph type="ctrTitle" idx="3"/>
          </p:nvPr>
        </p:nvSpPr>
        <p:spPr>
          <a:xfrm>
            <a:off x="5795087" y="1330725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45" name="Google Shape;1845;p13"/>
          <p:cNvSpPr txBox="1">
            <a:spLocks noGrp="1"/>
          </p:cNvSpPr>
          <p:nvPr>
            <p:ph type="subTitle" idx="4"/>
          </p:nvPr>
        </p:nvSpPr>
        <p:spPr>
          <a:xfrm>
            <a:off x="5795051" y="1749225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6" name="Google Shape;1846;p13"/>
          <p:cNvSpPr txBox="1">
            <a:spLocks noGrp="1"/>
          </p:cNvSpPr>
          <p:nvPr>
            <p:ph type="title" idx="5" hasCustomPrompt="1"/>
          </p:nvPr>
        </p:nvSpPr>
        <p:spPr>
          <a:xfrm>
            <a:off x="4553949" y="1437732"/>
            <a:ext cx="1241100" cy="8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7" name="Google Shape;1847;p13"/>
          <p:cNvSpPr txBox="1">
            <a:spLocks noGrp="1"/>
          </p:cNvSpPr>
          <p:nvPr>
            <p:ph type="ctrTitle" idx="6"/>
          </p:nvPr>
        </p:nvSpPr>
        <p:spPr>
          <a:xfrm>
            <a:off x="1922850" y="2420857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48" name="Google Shape;1848;p13"/>
          <p:cNvSpPr txBox="1">
            <a:spLocks noGrp="1"/>
          </p:cNvSpPr>
          <p:nvPr>
            <p:ph type="subTitle" idx="7"/>
          </p:nvPr>
        </p:nvSpPr>
        <p:spPr>
          <a:xfrm>
            <a:off x="1922852" y="2839400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9" name="Google Shape;1849;p13"/>
          <p:cNvSpPr txBox="1">
            <a:spLocks noGrp="1"/>
          </p:cNvSpPr>
          <p:nvPr>
            <p:ph type="title" idx="8" hasCustomPrompt="1"/>
          </p:nvPr>
        </p:nvSpPr>
        <p:spPr>
          <a:xfrm>
            <a:off x="674177" y="2534096"/>
            <a:ext cx="1245900" cy="8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0" name="Google Shape;1850;p13"/>
          <p:cNvSpPr txBox="1">
            <a:spLocks noGrp="1"/>
          </p:cNvSpPr>
          <p:nvPr>
            <p:ph type="ctrTitle" idx="9"/>
          </p:nvPr>
        </p:nvSpPr>
        <p:spPr>
          <a:xfrm>
            <a:off x="5795087" y="2420857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1" name="Google Shape;1851;p13"/>
          <p:cNvSpPr txBox="1">
            <a:spLocks noGrp="1"/>
          </p:cNvSpPr>
          <p:nvPr>
            <p:ph type="subTitle" idx="13"/>
          </p:nvPr>
        </p:nvSpPr>
        <p:spPr>
          <a:xfrm>
            <a:off x="5795078" y="2839400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2" name="Google Shape;18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549202" y="2534096"/>
            <a:ext cx="1241100" cy="8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3" name="Google Shape;1853;p13"/>
          <p:cNvSpPr txBox="1">
            <a:spLocks noGrp="1"/>
          </p:cNvSpPr>
          <p:nvPr>
            <p:ph type="ctrTitle" idx="15"/>
          </p:nvPr>
        </p:nvSpPr>
        <p:spPr>
          <a:xfrm>
            <a:off x="2164450" y="431306"/>
            <a:ext cx="4815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4" name="Google Shape;1854;p13"/>
          <p:cNvSpPr txBox="1">
            <a:spLocks noGrp="1"/>
          </p:cNvSpPr>
          <p:nvPr>
            <p:ph type="ctrTitle" idx="16"/>
          </p:nvPr>
        </p:nvSpPr>
        <p:spPr>
          <a:xfrm>
            <a:off x="1922850" y="3511032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5" name="Google Shape;1855;p13"/>
          <p:cNvSpPr txBox="1">
            <a:spLocks noGrp="1"/>
          </p:cNvSpPr>
          <p:nvPr>
            <p:ph type="subTitle" idx="17"/>
          </p:nvPr>
        </p:nvSpPr>
        <p:spPr>
          <a:xfrm>
            <a:off x="1922852" y="3929575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6" name="Google Shape;1856;p13"/>
          <p:cNvSpPr txBox="1">
            <a:spLocks noGrp="1"/>
          </p:cNvSpPr>
          <p:nvPr>
            <p:ph type="title" idx="18" hasCustomPrompt="1"/>
          </p:nvPr>
        </p:nvSpPr>
        <p:spPr>
          <a:xfrm>
            <a:off x="674177" y="3624271"/>
            <a:ext cx="1245900" cy="8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7" name="Google Shape;1857;p13"/>
          <p:cNvSpPr txBox="1">
            <a:spLocks noGrp="1"/>
          </p:cNvSpPr>
          <p:nvPr>
            <p:ph type="ctrTitle" idx="19"/>
          </p:nvPr>
        </p:nvSpPr>
        <p:spPr>
          <a:xfrm>
            <a:off x="5795087" y="3511032"/>
            <a:ext cx="2353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8" name="Google Shape;1858;p13"/>
          <p:cNvSpPr txBox="1">
            <a:spLocks noGrp="1"/>
          </p:cNvSpPr>
          <p:nvPr>
            <p:ph type="subTitle" idx="20"/>
          </p:nvPr>
        </p:nvSpPr>
        <p:spPr>
          <a:xfrm>
            <a:off x="5795078" y="3929575"/>
            <a:ext cx="23535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9" name="Google Shape;1859;p13"/>
          <p:cNvSpPr txBox="1">
            <a:spLocks noGrp="1"/>
          </p:cNvSpPr>
          <p:nvPr>
            <p:ph type="title" idx="21" hasCustomPrompt="1"/>
          </p:nvPr>
        </p:nvSpPr>
        <p:spPr>
          <a:xfrm>
            <a:off x="4549202" y="3624271"/>
            <a:ext cx="1241100" cy="8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860" name="Google Shape;1860;p13"/>
          <p:cNvGrpSpPr/>
          <p:nvPr/>
        </p:nvGrpSpPr>
        <p:grpSpPr>
          <a:xfrm rot="7776230">
            <a:off x="8378767" y="4204045"/>
            <a:ext cx="1159153" cy="1249764"/>
            <a:chOff x="-152400" y="4255480"/>
            <a:chExt cx="1159108" cy="1249716"/>
          </a:xfrm>
        </p:grpSpPr>
        <p:sp>
          <p:nvSpPr>
            <p:cNvPr id="1861" name="Google Shape;1861;p13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noFill/>
            <a:ln w="250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noFill/>
            <a:ln w="209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noFill/>
            <a:ln w="168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noFill/>
            <a:ln w="123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13"/>
          <p:cNvGrpSpPr/>
          <p:nvPr/>
        </p:nvGrpSpPr>
        <p:grpSpPr>
          <a:xfrm>
            <a:off x="8053756" y="-219767"/>
            <a:ext cx="1488231" cy="1390607"/>
            <a:chOff x="8053756" y="-219767"/>
            <a:chExt cx="1488231" cy="1390607"/>
          </a:xfrm>
        </p:grpSpPr>
        <p:sp>
          <p:nvSpPr>
            <p:cNvPr id="1866" name="Google Shape;1866;p13"/>
            <p:cNvSpPr/>
            <p:nvPr/>
          </p:nvSpPr>
          <p:spPr>
            <a:xfrm>
              <a:off x="8053756" y="-219767"/>
              <a:ext cx="1488231" cy="1390607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7" name="Google Shape;1867;p13"/>
            <p:cNvGrpSpPr/>
            <p:nvPr/>
          </p:nvGrpSpPr>
          <p:grpSpPr>
            <a:xfrm>
              <a:off x="8279057" y="-39764"/>
              <a:ext cx="1162314" cy="1178372"/>
              <a:chOff x="8485775" y="1890363"/>
              <a:chExt cx="693050" cy="702625"/>
            </a:xfrm>
          </p:grpSpPr>
          <p:sp>
            <p:nvSpPr>
              <p:cNvPr id="1868" name="Google Shape;1868;p13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3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3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3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3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3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3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3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3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3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3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3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3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3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3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3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3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3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3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3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3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3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3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3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3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3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3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3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3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3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3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3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3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3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3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3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3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3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3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3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3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3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3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3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3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3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3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3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3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3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3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1" name="Google Shape;1961;p13"/>
          <p:cNvGrpSpPr/>
          <p:nvPr/>
        </p:nvGrpSpPr>
        <p:grpSpPr>
          <a:xfrm>
            <a:off x="7962300" y="4813562"/>
            <a:ext cx="457522" cy="390102"/>
            <a:chOff x="8423283" y="4560531"/>
            <a:chExt cx="644669" cy="549671"/>
          </a:xfrm>
        </p:grpSpPr>
        <p:sp>
          <p:nvSpPr>
            <p:cNvPr id="1962" name="Google Shape;1962;p13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13"/>
          <p:cNvGrpSpPr/>
          <p:nvPr/>
        </p:nvGrpSpPr>
        <p:grpSpPr>
          <a:xfrm rot="5400000">
            <a:off x="8589457" y="935010"/>
            <a:ext cx="615028" cy="639801"/>
            <a:chOff x="2651525" y="4197875"/>
            <a:chExt cx="411500" cy="428075"/>
          </a:xfrm>
        </p:grpSpPr>
        <p:sp>
          <p:nvSpPr>
            <p:cNvPr id="1970" name="Google Shape;1970;p13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5" name="Google Shape;1995;p13"/>
          <p:cNvGrpSpPr/>
          <p:nvPr/>
        </p:nvGrpSpPr>
        <p:grpSpPr>
          <a:xfrm>
            <a:off x="7917664" y="658918"/>
            <a:ext cx="796101" cy="639834"/>
            <a:chOff x="8390164" y="2764668"/>
            <a:chExt cx="796101" cy="639834"/>
          </a:xfrm>
        </p:grpSpPr>
        <p:sp>
          <p:nvSpPr>
            <p:cNvPr id="1996" name="Google Shape;1996;p13"/>
            <p:cNvSpPr/>
            <p:nvPr/>
          </p:nvSpPr>
          <p:spPr>
            <a:xfrm>
              <a:off x="8390164" y="2764668"/>
              <a:ext cx="796101" cy="639834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7" name="Google Shape;1997;p13"/>
            <p:cNvGrpSpPr/>
            <p:nvPr/>
          </p:nvGrpSpPr>
          <p:grpSpPr>
            <a:xfrm>
              <a:off x="8570284" y="3002974"/>
              <a:ext cx="435877" cy="163250"/>
              <a:chOff x="8525375" y="2504563"/>
              <a:chExt cx="163550" cy="61250"/>
            </a:xfrm>
          </p:grpSpPr>
          <p:sp>
            <p:nvSpPr>
              <p:cNvPr id="1998" name="Google Shape;1998;p13"/>
              <p:cNvSpPr/>
              <p:nvPr/>
            </p:nvSpPr>
            <p:spPr>
              <a:xfrm>
                <a:off x="8525375" y="2546963"/>
                <a:ext cx="343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38" extrusionOk="0">
                    <a:moveTo>
                      <a:pt x="578" y="0"/>
                    </a:moveTo>
                    <a:cubicBezTo>
                      <a:pt x="535" y="0"/>
                      <a:pt x="491" y="4"/>
                      <a:pt x="448" y="11"/>
                    </a:cubicBezTo>
                    <a:cubicBezTo>
                      <a:pt x="239" y="40"/>
                      <a:pt x="0" y="220"/>
                      <a:pt x="149" y="444"/>
                    </a:cubicBezTo>
                    <a:cubicBezTo>
                      <a:pt x="314" y="634"/>
                      <a:pt x="543" y="738"/>
                      <a:pt x="782" y="738"/>
                    </a:cubicBezTo>
                    <a:cubicBezTo>
                      <a:pt x="825" y="738"/>
                      <a:pt x="868" y="734"/>
                      <a:pt x="911" y="727"/>
                    </a:cubicBezTo>
                    <a:cubicBezTo>
                      <a:pt x="1120" y="698"/>
                      <a:pt x="1374" y="518"/>
                      <a:pt x="1210" y="294"/>
                    </a:cubicBezTo>
                    <a:cubicBezTo>
                      <a:pt x="1058" y="104"/>
                      <a:pt x="820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8527975" y="2509938"/>
                <a:ext cx="250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34" extrusionOk="0">
                    <a:moveTo>
                      <a:pt x="449" y="0"/>
                    </a:moveTo>
                    <a:cubicBezTo>
                      <a:pt x="410" y="0"/>
                      <a:pt x="369" y="4"/>
                      <a:pt x="329" y="13"/>
                    </a:cubicBezTo>
                    <a:cubicBezTo>
                      <a:pt x="180" y="28"/>
                      <a:pt x="1" y="162"/>
                      <a:pt x="105" y="327"/>
                    </a:cubicBezTo>
                    <a:cubicBezTo>
                      <a:pt x="214" y="459"/>
                      <a:pt x="381" y="533"/>
                      <a:pt x="551" y="533"/>
                    </a:cubicBezTo>
                    <a:cubicBezTo>
                      <a:pt x="592" y="533"/>
                      <a:pt x="633" y="529"/>
                      <a:pt x="673" y="521"/>
                    </a:cubicBezTo>
                    <a:cubicBezTo>
                      <a:pt x="822" y="506"/>
                      <a:pt x="1001" y="371"/>
                      <a:pt x="882" y="207"/>
                    </a:cubicBezTo>
                    <a:cubicBezTo>
                      <a:pt x="773" y="74"/>
                      <a:pt x="616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8561775" y="2504563"/>
                <a:ext cx="20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18" extrusionOk="0">
                    <a:moveTo>
                      <a:pt x="230" y="0"/>
                    </a:moveTo>
                    <a:cubicBezTo>
                      <a:pt x="109" y="0"/>
                      <a:pt x="0" y="34"/>
                      <a:pt x="8" y="138"/>
                    </a:cubicBezTo>
                    <a:lnTo>
                      <a:pt x="8" y="213"/>
                    </a:lnTo>
                    <a:cubicBezTo>
                      <a:pt x="8" y="422"/>
                      <a:pt x="260" y="517"/>
                      <a:pt x="454" y="517"/>
                    </a:cubicBezTo>
                    <a:cubicBezTo>
                      <a:pt x="481" y="517"/>
                      <a:pt x="507" y="515"/>
                      <a:pt x="531" y="512"/>
                    </a:cubicBezTo>
                    <a:cubicBezTo>
                      <a:pt x="799" y="467"/>
                      <a:pt x="814" y="258"/>
                      <a:pt x="605" y="123"/>
                    </a:cubicBezTo>
                    <a:lnTo>
                      <a:pt x="531" y="64"/>
                    </a:lnTo>
                    <a:cubicBezTo>
                      <a:pt x="486" y="34"/>
                      <a:pt x="351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8572425" y="2537863"/>
                <a:ext cx="122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06" extrusionOk="0">
                    <a:moveTo>
                      <a:pt x="161" y="1"/>
                    </a:moveTo>
                    <a:cubicBezTo>
                      <a:pt x="115" y="1"/>
                      <a:pt x="74" y="17"/>
                      <a:pt x="45" y="46"/>
                    </a:cubicBezTo>
                    <a:lnTo>
                      <a:pt x="30" y="61"/>
                    </a:lnTo>
                    <a:cubicBezTo>
                      <a:pt x="0" y="91"/>
                      <a:pt x="15" y="121"/>
                      <a:pt x="30" y="150"/>
                    </a:cubicBezTo>
                    <a:cubicBezTo>
                      <a:pt x="45" y="195"/>
                      <a:pt x="45" y="195"/>
                      <a:pt x="45" y="210"/>
                    </a:cubicBezTo>
                    <a:cubicBezTo>
                      <a:pt x="81" y="276"/>
                      <a:pt x="168" y="306"/>
                      <a:pt x="251" y="306"/>
                    </a:cubicBezTo>
                    <a:cubicBezTo>
                      <a:pt x="375" y="306"/>
                      <a:pt x="487" y="237"/>
                      <a:pt x="388" y="121"/>
                    </a:cubicBezTo>
                    <a:cubicBezTo>
                      <a:pt x="344" y="76"/>
                      <a:pt x="299" y="31"/>
                      <a:pt x="239" y="16"/>
                    </a:cubicBezTo>
                    <a:cubicBezTo>
                      <a:pt x="213" y="5"/>
                      <a:pt x="186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8658300" y="2549538"/>
                <a:ext cx="306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651" extrusionOk="0">
                    <a:moveTo>
                      <a:pt x="533" y="1"/>
                    </a:moveTo>
                    <a:cubicBezTo>
                      <a:pt x="490" y="1"/>
                      <a:pt x="447" y="4"/>
                      <a:pt x="404" y="12"/>
                    </a:cubicBezTo>
                    <a:cubicBezTo>
                      <a:pt x="224" y="42"/>
                      <a:pt x="0" y="191"/>
                      <a:pt x="135" y="400"/>
                    </a:cubicBezTo>
                    <a:cubicBezTo>
                      <a:pt x="271" y="562"/>
                      <a:pt x="480" y="651"/>
                      <a:pt x="692" y="651"/>
                    </a:cubicBezTo>
                    <a:cubicBezTo>
                      <a:pt x="735" y="651"/>
                      <a:pt x="779" y="647"/>
                      <a:pt x="822" y="639"/>
                    </a:cubicBezTo>
                    <a:cubicBezTo>
                      <a:pt x="1001" y="609"/>
                      <a:pt x="1225" y="460"/>
                      <a:pt x="1091" y="251"/>
                    </a:cubicBezTo>
                    <a:cubicBezTo>
                      <a:pt x="942" y="90"/>
                      <a:pt x="742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3" name="Google Shape;2003;p13"/>
          <p:cNvGrpSpPr/>
          <p:nvPr/>
        </p:nvGrpSpPr>
        <p:grpSpPr>
          <a:xfrm>
            <a:off x="8419421" y="3463570"/>
            <a:ext cx="1209238" cy="1349968"/>
            <a:chOff x="120426" y="1366639"/>
            <a:chExt cx="819711" cy="915108"/>
          </a:xfrm>
        </p:grpSpPr>
        <p:sp>
          <p:nvSpPr>
            <p:cNvPr id="2004" name="Google Shape;2004;p13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13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2006" name="Google Shape;2006;p13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2" name="Google Shape;2032;p13"/>
          <p:cNvGrpSpPr/>
          <p:nvPr/>
        </p:nvGrpSpPr>
        <p:grpSpPr>
          <a:xfrm rot="1146636">
            <a:off x="7936048" y="131338"/>
            <a:ext cx="509997" cy="434792"/>
            <a:chOff x="8423283" y="4560531"/>
            <a:chExt cx="644669" cy="549671"/>
          </a:xfrm>
        </p:grpSpPr>
        <p:sp>
          <p:nvSpPr>
            <p:cNvPr id="2033" name="Google Shape;2033;p13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0" name="Google Shape;2040;p13"/>
          <p:cNvSpPr/>
          <p:nvPr/>
        </p:nvSpPr>
        <p:spPr>
          <a:xfrm>
            <a:off x="-7673" y="1170875"/>
            <a:ext cx="353242" cy="515203"/>
          </a:xfrm>
          <a:custGeom>
            <a:avLst/>
            <a:gdLst/>
            <a:ahLst/>
            <a:cxnLst/>
            <a:rect l="l" t="t" r="r" b="b"/>
            <a:pathLst>
              <a:path w="9217" h="13443" extrusionOk="0">
                <a:moveTo>
                  <a:pt x="3944" y="1"/>
                </a:moveTo>
                <a:cubicBezTo>
                  <a:pt x="3750" y="16"/>
                  <a:pt x="3556" y="45"/>
                  <a:pt x="3346" y="75"/>
                </a:cubicBezTo>
                <a:lnTo>
                  <a:pt x="3122" y="120"/>
                </a:lnTo>
                <a:cubicBezTo>
                  <a:pt x="2869" y="165"/>
                  <a:pt x="2630" y="210"/>
                  <a:pt x="2450" y="255"/>
                </a:cubicBezTo>
                <a:cubicBezTo>
                  <a:pt x="2376" y="269"/>
                  <a:pt x="2301" y="284"/>
                  <a:pt x="2226" y="299"/>
                </a:cubicBezTo>
                <a:cubicBezTo>
                  <a:pt x="2077" y="314"/>
                  <a:pt x="1928" y="359"/>
                  <a:pt x="1763" y="404"/>
                </a:cubicBezTo>
                <a:cubicBezTo>
                  <a:pt x="1674" y="434"/>
                  <a:pt x="1584" y="464"/>
                  <a:pt x="1480" y="508"/>
                </a:cubicBezTo>
                <a:cubicBezTo>
                  <a:pt x="1345" y="568"/>
                  <a:pt x="1241" y="628"/>
                  <a:pt x="1121" y="703"/>
                </a:cubicBezTo>
                <a:cubicBezTo>
                  <a:pt x="1016" y="762"/>
                  <a:pt x="927" y="852"/>
                  <a:pt x="852" y="942"/>
                </a:cubicBezTo>
                <a:lnTo>
                  <a:pt x="822" y="971"/>
                </a:lnTo>
                <a:lnTo>
                  <a:pt x="792" y="1001"/>
                </a:lnTo>
                <a:cubicBezTo>
                  <a:pt x="688" y="1106"/>
                  <a:pt x="598" y="1240"/>
                  <a:pt x="524" y="1375"/>
                </a:cubicBezTo>
                <a:cubicBezTo>
                  <a:pt x="494" y="1434"/>
                  <a:pt x="449" y="1509"/>
                  <a:pt x="419" y="1584"/>
                </a:cubicBezTo>
                <a:lnTo>
                  <a:pt x="359" y="1658"/>
                </a:lnTo>
                <a:cubicBezTo>
                  <a:pt x="195" y="1868"/>
                  <a:pt x="105" y="2136"/>
                  <a:pt x="105" y="2405"/>
                </a:cubicBezTo>
                <a:cubicBezTo>
                  <a:pt x="61" y="2943"/>
                  <a:pt x="31" y="3645"/>
                  <a:pt x="1" y="4362"/>
                </a:cubicBezTo>
                <a:lnTo>
                  <a:pt x="1" y="4989"/>
                </a:lnTo>
                <a:lnTo>
                  <a:pt x="1" y="5228"/>
                </a:lnTo>
                <a:lnTo>
                  <a:pt x="16" y="6274"/>
                </a:lnTo>
                <a:lnTo>
                  <a:pt x="16" y="7618"/>
                </a:lnTo>
                <a:cubicBezTo>
                  <a:pt x="16" y="8380"/>
                  <a:pt x="1" y="9156"/>
                  <a:pt x="46" y="9933"/>
                </a:cubicBezTo>
                <a:cubicBezTo>
                  <a:pt x="61" y="10306"/>
                  <a:pt x="105" y="10695"/>
                  <a:pt x="165" y="11068"/>
                </a:cubicBezTo>
                <a:cubicBezTo>
                  <a:pt x="195" y="11367"/>
                  <a:pt x="300" y="11651"/>
                  <a:pt x="434" y="11919"/>
                </a:cubicBezTo>
                <a:cubicBezTo>
                  <a:pt x="643" y="12338"/>
                  <a:pt x="1002" y="12681"/>
                  <a:pt x="1435" y="12890"/>
                </a:cubicBezTo>
                <a:cubicBezTo>
                  <a:pt x="1629" y="12980"/>
                  <a:pt x="1838" y="13069"/>
                  <a:pt x="2047" y="13144"/>
                </a:cubicBezTo>
                <a:cubicBezTo>
                  <a:pt x="2226" y="13189"/>
                  <a:pt x="2406" y="13219"/>
                  <a:pt x="2570" y="13249"/>
                </a:cubicBezTo>
                <a:cubicBezTo>
                  <a:pt x="2824" y="13294"/>
                  <a:pt x="3078" y="13323"/>
                  <a:pt x="3302" y="13353"/>
                </a:cubicBezTo>
                <a:cubicBezTo>
                  <a:pt x="3511" y="13383"/>
                  <a:pt x="3765" y="13398"/>
                  <a:pt x="4019" y="13413"/>
                </a:cubicBezTo>
                <a:cubicBezTo>
                  <a:pt x="4273" y="13428"/>
                  <a:pt x="4467" y="13443"/>
                  <a:pt x="4646" y="13443"/>
                </a:cubicBezTo>
                <a:cubicBezTo>
                  <a:pt x="4960" y="13443"/>
                  <a:pt x="5258" y="13413"/>
                  <a:pt x="5557" y="13368"/>
                </a:cubicBezTo>
                <a:lnTo>
                  <a:pt x="5676" y="13353"/>
                </a:lnTo>
                <a:cubicBezTo>
                  <a:pt x="5841" y="13338"/>
                  <a:pt x="5990" y="13308"/>
                  <a:pt x="6139" y="13264"/>
                </a:cubicBezTo>
                <a:cubicBezTo>
                  <a:pt x="6274" y="13234"/>
                  <a:pt x="6408" y="13189"/>
                  <a:pt x="6528" y="13129"/>
                </a:cubicBezTo>
                <a:cubicBezTo>
                  <a:pt x="6827" y="13025"/>
                  <a:pt x="7095" y="12875"/>
                  <a:pt x="7364" y="12726"/>
                </a:cubicBezTo>
                <a:cubicBezTo>
                  <a:pt x="7469" y="12651"/>
                  <a:pt x="7558" y="12592"/>
                  <a:pt x="7648" y="12517"/>
                </a:cubicBezTo>
                <a:lnTo>
                  <a:pt x="7663" y="12502"/>
                </a:lnTo>
                <a:cubicBezTo>
                  <a:pt x="7812" y="12382"/>
                  <a:pt x="7962" y="12248"/>
                  <a:pt x="8096" y="12099"/>
                </a:cubicBezTo>
                <a:cubicBezTo>
                  <a:pt x="8320" y="11845"/>
                  <a:pt x="8499" y="11546"/>
                  <a:pt x="8619" y="11247"/>
                </a:cubicBezTo>
                <a:cubicBezTo>
                  <a:pt x="8798" y="10829"/>
                  <a:pt x="8918" y="10411"/>
                  <a:pt x="8992" y="9978"/>
                </a:cubicBezTo>
                <a:cubicBezTo>
                  <a:pt x="9067" y="9560"/>
                  <a:pt x="9112" y="9156"/>
                  <a:pt x="9142" y="8798"/>
                </a:cubicBezTo>
                <a:cubicBezTo>
                  <a:pt x="9186" y="8260"/>
                  <a:pt x="9186" y="7707"/>
                  <a:pt x="9201" y="7185"/>
                </a:cubicBezTo>
                <a:lnTo>
                  <a:pt x="9201" y="7006"/>
                </a:lnTo>
                <a:cubicBezTo>
                  <a:pt x="9216" y="6348"/>
                  <a:pt x="9216" y="5736"/>
                  <a:pt x="9216" y="5139"/>
                </a:cubicBezTo>
                <a:cubicBezTo>
                  <a:pt x="9216" y="4481"/>
                  <a:pt x="9157" y="3809"/>
                  <a:pt x="9037" y="3152"/>
                </a:cubicBezTo>
                <a:cubicBezTo>
                  <a:pt x="8977" y="2809"/>
                  <a:pt x="8873" y="2465"/>
                  <a:pt x="8738" y="2136"/>
                </a:cubicBezTo>
                <a:cubicBezTo>
                  <a:pt x="8634" y="1868"/>
                  <a:pt x="8469" y="1629"/>
                  <a:pt x="8275" y="1419"/>
                </a:cubicBezTo>
                <a:cubicBezTo>
                  <a:pt x="8111" y="1255"/>
                  <a:pt x="7932" y="1106"/>
                  <a:pt x="7738" y="1001"/>
                </a:cubicBezTo>
                <a:cubicBezTo>
                  <a:pt x="7469" y="852"/>
                  <a:pt x="7185" y="732"/>
                  <a:pt x="6901" y="628"/>
                </a:cubicBezTo>
                <a:lnTo>
                  <a:pt x="6767" y="568"/>
                </a:lnTo>
                <a:cubicBezTo>
                  <a:pt x="6602" y="508"/>
                  <a:pt x="6438" y="434"/>
                  <a:pt x="6259" y="389"/>
                </a:cubicBezTo>
                <a:cubicBezTo>
                  <a:pt x="5751" y="210"/>
                  <a:pt x="5213" y="90"/>
                  <a:pt x="4676" y="30"/>
                </a:cubicBezTo>
                <a:cubicBezTo>
                  <a:pt x="4541" y="1"/>
                  <a:pt x="4407" y="1"/>
                  <a:pt x="42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13"/>
          <p:cNvGrpSpPr/>
          <p:nvPr/>
        </p:nvGrpSpPr>
        <p:grpSpPr>
          <a:xfrm>
            <a:off x="167452" y="1510041"/>
            <a:ext cx="467510" cy="384127"/>
            <a:chOff x="1001048" y="2440113"/>
            <a:chExt cx="308018" cy="253098"/>
          </a:xfrm>
        </p:grpSpPr>
        <p:sp>
          <p:nvSpPr>
            <p:cNvPr id="2042" name="Google Shape;2042;p13"/>
            <p:cNvSpPr/>
            <p:nvPr/>
          </p:nvSpPr>
          <p:spPr>
            <a:xfrm>
              <a:off x="1001048" y="2440113"/>
              <a:ext cx="308018" cy="253098"/>
            </a:xfrm>
            <a:custGeom>
              <a:avLst/>
              <a:gdLst/>
              <a:ahLst/>
              <a:cxnLst/>
              <a:rect l="l" t="t" r="r" b="b"/>
              <a:pathLst>
                <a:path w="8037" h="6604" extrusionOk="0">
                  <a:moveTo>
                    <a:pt x="4028" y="0"/>
                  </a:moveTo>
                  <a:cubicBezTo>
                    <a:pt x="3010" y="0"/>
                    <a:pt x="1991" y="319"/>
                    <a:pt x="1210" y="949"/>
                  </a:cubicBezTo>
                  <a:cubicBezTo>
                    <a:pt x="553" y="1471"/>
                    <a:pt x="150" y="2233"/>
                    <a:pt x="90" y="3084"/>
                  </a:cubicBezTo>
                  <a:cubicBezTo>
                    <a:pt x="1" y="4145"/>
                    <a:pt x="479" y="5190"/>
                    <a:pt x="1330" y="5833"/>
                  </a:cubicBezTo>
                  <a:cubicBezTo>
                    <a:pt x="1997" y="6344"/>
                    <a:pt x="2810" y="6603"/>
                    <a:pt x="3666" y="6603"/>
                  </a:cubicBezTo>
                  <a:cubicBezTo>
                    <a:pt x="4286" y="6603"/>
                    <a:pt x="4929" y="6467"/>
                    <a:pt x="5557" y="6191"/>
                  </a:cubicBezTo>
                  <a:cubicBezTo>
                    <a:pt x="6946" y="5579"/>
                    <a:pt x="7902" y="4429"/>
                    <a:pt x="7991" y="3264"/>
                  </a:cubicBezTo>
                  <a:cubicBezTo>
                    <a:pt x="8036" y="2591"/>
                    <a:pt x="7842" y="1591"/>
                    <a:pt x="6543" y="739"/>
                  </a:cubicBezTo>
                  <a:cubicBezTo>
                    <a:pt x="5811" y="244"/>
                    <a:pt x="4919" y="0"/>
                    <a:pt x="4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3" name="Google Shape;2043;p13"/>
            <p:cNvGrpSpPr/>
            <p:nvPr/>
          </p:nvGrpSpPr>
          <p:grpSpPr>
            <a:xfrm>
              <a:off x="1068039" y="2532361"/>
              <a:ext cx="164298" cy="64347"/>
              <a:chOff x="1068039" y="2532361"/>
              <a:chExt cx="164298" cy="64347"/>
            </a:xfrm>
          </p:grpSpPr>
          <p:sp>
            <p:nvSpPr>
              <p:cNvPr id="2044" name="Google Shape;2044;p13"/>
              <p:cNvSpPr/>
              <p:nvPr/>
            </p:nvSpPr>
            <p:spPr>
              <a:xfrm>
                <a:off x="1074324" y="2579040"/>
                <a:ext cx="34378" cy="1766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1" extrusionOk="0">
                    <a:moveTo>
                      <a:pt x="449" y="0"/>
                    </a:moveTo>
                    <a:cubicBezTo>
                      <a:pt x="383" y="0"/>
                      <a:pt x="316" y="14"/>
                      <a:pt x="254" y="42"/>
                    </a:cubicBezTo>
                    <a:cubicBezTo>
                      <a:pt x="120" y="102"/>
                      <a:pt x="0" y="236"/>
                      <a:pt x="135" y="355"/>
                    </a:cubicBezTo>
                    <a:cubicBezTo>
                      <a:pt x="224" y="427"/>
                      <a:pt x="329" y="461"/>
                      <a:pt x="434" y="461"/>
                    </a:cubicBezTo>
                    <a:cubicBezTo>
                      <a:pt x="505" y="461"/>
                      <a:pt x="576" y="445"/>
                      <a:pt x="643" y="415"/>
                    </a:cubicBezTo>
                    <a:cubicBezTo>
                      <a:pt x="777" y="370"/>
                      <a:pt x="897" y="236"/>
                      <a:pt x="762" y="102"/>
                    </a:cubicBezTo>
                    <a:cubicBezTo>
                      <a:pt x="669" y="36"/>
                      <a:pt x="559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1068039" y="2544165"/>
                <a:ext cx="25218" cy="1283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35" extrusionOk="0">
                    <a:moveTo>
                      <a:pt x="329" y="1"/>
                    </a:moveTo>
                    <a:cubicBezTo>
                      <a:pt x="280" y="1"/>
                      <a:pt x="230" y="9"/>
                      <a:pt x="179" y="26"/>
                    </a:cubicBezTo>
                    <a:cubicBezTo>
                      <a:pt x="90" y="71"/>
                      <a:pt x="0" y="175"/>
                      <a:pt x="105" y="265"/>
                    </a:cubicBezTo>
                    <a:cubicBezTo>
                      <a:pt x="170" y="311"/>
                      <a:pt x="247" y="335"/>
                      <a:pt x="328" y="335"/>
                    </a:cubicBezTo>
                    <a:cubicBezTo>
                      <a:pt x="377" y="335"/>
                      <a:pt x="428" y="326"/>
                      <a:pt x="478" y="310"/>
                    </a:cubicBezTo>
                    <a:cubicBezTo>
                      <a:pt x="568" y="265"/>
                      <a:pt x="657" y="160"/>
                      <a:pt x="553" y="71"/>
                    </a:cubicBezTo>
                    <a:cubicBezTo>
                      <a:pt x="487" y="24"/>
                      <a:pt x="410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1098584" y="2532361"/>
                <a:ext cx="21577" cy="1211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16" extrusionOk="0">
                    <a:moveTo>
                      <a:pt x="277" y="1"/>
                    </a:moveTo>
                    <a:cubicBezTo>
                      <a:pt x="171" y="1"/>
                      <a:pt x="1" y="31"/>
                      <a:pt x="25" y="140"/>
                    </a:cubicBezTo>
                    <a:cubicBezTo>
                      <a:pt x="25" y="140"/>
                      <a:pt x="25" y="155"/>
                      <a:pt x="40" y="184"/>
                    </a:cubicBezTo>
                    <a:cubicBezTo>
                      <a:pt x="59" y="281"/>
                      <a:pt x="153" y="315"/>
                      <a:pt x="253" y="315"/>
                    </a:cubicBezTo>
                    <a:cubicBezTo>
                      <a:pt x="308" y="315"/>
                      <a:pt x="365" y="305"/>
                      <a:pt x="413" y="289"/>
                    </a:cubicBezTo>
                    <a:cubicBezTo>
                      <a:pt x="562" y="229"/>
                      <a:pt x="547" y="95"/>
                      <a:pt x="398" y="35"/>
                    </a:cubicBezTo>
                    <a:lnTo>
                      <a:pt x="338" y="5"/>
                    </a:lnTo>
                    <a:cubicBezTo>
                      <a:pt x="324" y="2"/>
                      <a:pt x="302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1116673" y="2562675"/>
                <a:ext cx="13452" cy="735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92" extrusionOk="0">
                    <a:moveTo>
                      <a:pt x="102" y="0"/>
                    </a:moveTo>
                    <a:cubicBezTo>
                      <a:pt x="69" y="0"/>
                      <a:pt x="38" y="17"/>
                      <a:pt x="16" y="51"/>
                    </a:cubicBezTo>
                    <a:lnTo>
                      <a:pt x="16" y="66"/>
                    </a:lnTo>
                    <a:cubicBezTo>
                      <a:pt x="1" y="80"/>
                      <a:pt x="16" y="110"/>
                      <a:pt x="31" y="125"/>
                    </a:cubicBezTo>
                    <a:lnTo>
                      <a:pt x="46" y="155"/>
                    </a:lnTo>
                    <a:cubicBezTo>
                      <a:pt x="67" y="181"/>
                      <a:pt x="105" y="192"/>
                      <a:pt x="144" y="192"/>
                    </a:cubicBezTo>
                    <a:cubicBezTo>
                      <a:pt x="242" y="192"/>
                      <a:pt x="350" y="125"/>
                      <a:pt x="255" y="51"/>
                    </a:cubicBezTo>
                    <a:cubicBezTo>
                      <a:pt x="225" y="21"/>
                      <a:pt x="180" y="6"/>
                      <a:pt x="135" y="6"/>
                    </a:cubicBezTo>
                    <a:cubicBezTo>
                      <a:pt x="124" y="2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1201984" y="2552366"/>
                <a:ext cx="30353" cy="1559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07" extrusionOk="0">
                    <a:moveTo>
                      <a:pt x="401" y="1"/>
                    </a:moveTo>
                    <a:cubicBezTo>
                      <a:pt x="341" y="1"/>
                      <a:pt x="282" y="13"/>
                      <a:pt x="224" y="36"/>
                    </a:cubicBezTo>
                    <a:cubicBezTo>
                      <a:pt x="105" y="81"/>
                      <a:pt x="0" y="215"/>
                      <a:pt x="105" y="320"/>
                    </a:cubicBezTo>
                    <a:cubicBezTo>
                      <a:pt x="187" y="374"/>
                      <a:pt x="285" y="407"/>
                      <a:pt x="384" y="407"/>
                    </a:cubicBezTo>
                    <a:cubicBezTo>
                      <a:pt x="447" y="407"/>
                      <a:pt x="510" y="394"/>
                      <a:pt x="568" y="364"/>
                    </a:cubicBezTo>
                    <a:cubicBezTo>
                      <a:pt x="687" y="320"/>
                      <a:pt x="792" y="200"/>
                      <a:pt x="672" y="96"/>
                    </a:cubicBezTo>
                    <a:cubicBezTo>
                      <a:pt x="590" y="31"/>
                      <a:pt x="496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9" name="Google Shape;2049;p13"/>
          <p:cNvGrpSpPr/>
          <p:nvPr/>
        </p:nvGrpSpPr>
        <p:grpSpPr>
          <a:xfrm rot="1146971">
            <a:off x="-793769" y="3407931"/>
            <a:ext cx="1505040" cy="1461259"/>
            <a:chOff x="7302550" y="382134"/>
            <a:chExt cx="1504970" cy="1461192"/>
          </a:xfrm>
        </p:grpSpPr>
        <p:sp>
          <p:nvSpPr>
            <p:cNvPr id="2050" name="Google Shape;2050;p13"/>
            <p:cNvSpPr/>
            <p:nvPr/>
          </p:nvSpPr>
          <p:spPr>
            <a:xfrm rot="-2310363">
              <a:off x="7458792" y="653503"/>
              <a:ext cx="1192487" cy="918455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1" name="Google Shape;2051;p13"/>
            <p:cNvGrpSpPr/>
            <p:nvPr/>
          </p:nvGrpSpPr>
          <p:grpSpPr>
            <a:xfrm rot="-1703067">
              <a:off x="7655923" y="734749"/>
              <a:ext cx="838606" cy="640773"/>
              <a:chOff x="8433688" y="4410738"/>
              <a:chExt cx="598950" cy="457625"/>
            </a:xfrm>
          </p:grpSpPr>
          <p:sp>
            <p:nvSpPr>
              <p:cNvPr id="2052" name="Google Shape;2052;p13"/>
              <p:cNvSpPr/>
              <p:nvPr/>
            </p:nvSpPr>
            <p:spPr>
              <a:xfrm>
                <a:off x="8467313" y="4688863"/>
                <a:ext cx="228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12" extrusionOk="0">
                    <a:moveTo>
                      <a:pt x="227" y="0"/>
                    </a:moveTo>
                    <a:cubicBezTo>
                      <a:pt x="91" y="0"/>
                      <a:pt x="0" y="64"/>
                      <a:pt x="45" y="226"/>
                    </a:cubicBezTo>
                    <a:cubicBezTo>
                      <a:pt x="101" y="431"/>
                      <a:pt x="451" y="612"/>
                      <a:pt x="679" y="612"/>
                    </a:cubicBezTo>
                    <a:cubicBezTo>
                      <a:pt x="818" y="612"/>
                      <a:pt x="911" y="545"/>
                      <a:pt x="866" y="376"/>
                    </a:cubicBezTo>
                    <a:cubicBezTo>
                      <a:pt x="810" y="179"/>
                      <a:pt x="456" y="0"/>
                      <a:pt x="22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>
                <a:off x="8433688" y="4662813"/>
                <a:ext cx="224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85" extrusionOk="0">
                    <a:moveTo>
                      <a:pt x="288" y="1"/>
                    </a:moveTo>
                    <a:cubicBezTo>
                      <a:pt x="215" y="1"/>
                      <a:pt x="153" y="29"/>
                      <a:pt x="120" y="103"/>
                    </a:cubicBezTo>
                    <a:cubicBezTo>
                      <a:pt x="105" y="118"/>
                      <a:pt x="105" y="118"/>
                      <a:pt x="90" y="133"/>
                    </a:cubicBezTo>
                    <a:cubicBezTo>
                      <a:pt x="1" y="372"/>
                      <a:pt x="285" y="551"/>
                      <a:pt x="449" y="641"/>
                    </a:cubicBezTo>
                    <a:cubicBezTo>
                      <a:pt x="512" y="669"/>
                      <a:pt x="579" y="684"/>
                      <a:pt x="645" y="684"/>
                    </a:cubicBezTo>
                    <a:cubicBezTo>
                      <a:pt x="718" y="684"/>
                      <a:pt x="789" y="665"/>
                      <a:pt x="852" y="626"/>
                    </a:cubicBezTo>
                    <a:cubicBezTo>
                      <a:pt x="882" y="596"/>
                      <a:pt x="897" y="536"/>
                      <a:pt x="867" y="492"/>
                    </a:cubicBezTo>
                    <a:cubicBezTo>
                      <a:pt x="867" y="402"/>
                      <a:pt x="837" y="327"/>
                      <a:pt x="777" y="268"/>
                    </a:cubicBezTo>
                    <a:cubicBezTo>
                      <a:pt x="762" y="253"/>
                      <a:pt x="748" y="223"/>
                      <a:pt x="733" y="208"/>
                    </a:cubicBezTo>
                    <a:cubicBezTo>
                      <a:pt x="661" y="136"/>
                      <a:pt x="448" y="1"/>
                      <a:pt x="288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8472163" y="4633538"/>
                <a:ext cx="299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707" extrusionOk="0">
                    <a:moveTo>
                      <a:pt x="338" y="0"/>
                    </a:moveTo>
                    <a:cubicBezTo>
                      <a:pt x="270" y="0"/>
                      <a:pt x="206" y="20"/>
                      <a:pt x="150" y="64"/>
                    </a:cubicBezTo>
                    <a:lnTo>
                      <a:pt x="120" y="109"/>
                    </a:lnTo>
                    <a:cubicBezTo>
                      <a:pt x="0" y="199"/>
                      <a:pt x="60" y="363"/>
                      <a:pt x="150" y="468"/>
                    </a:cubicBezTo>
                    <a:cubicBezTo>
                      <a:pt x="150" y="468"/>
                      <a:pt x="150" y="483"/>
                      <a:pt x="150" y="498"/>
                    </a:cubicBezTo>
                    <a:cubicBezTo>
                      <a:pt x="126" y="592"/>
                      <a:pt x="288" y="704"/>
                      <a:pt x="401" y="704"/>
                    </a:cubicBezTo>
                    <a:cubicBezTo>
                      <a:pt x="432" y="704"/>
                      <a:pt x="459" y="696"/>
                      <a:pt x="478" y="677"/>
                    </a:cubicBezTo>
                    <a:lnTo>
                      <a:pt x="493" y="677"/>
                    </a:lnTo>
                    <a:cubicBezTo>
                      <a:pt x="553" y="707"/>
                      <a:pt x="627" y="707"/>
                      <a:pt x="702" y="707"/>
                    </a:cubicBezTo>
                    <a:cubicBezTo>
                      <a:pt x="1197" y="618"/>
                      <a:pt x="721" y="0"/>
                      <a:pt x="33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8531513" y="4636813"/>
                <a:ext cx="23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651" extrusionOk="0">
                    <a:moveTo>
                      <a:pt x="278" y="0"/>
                    </a:moveTo>
                    <a:cubicBezTo>
                      <a:pt x="213" y="0"/>
                      <a:pt x="157" y="16"/>
                      <a:pt x="120" y="53"/>
                    </a:cubicBezTo>
                    <a:cubicBezTo>
                      <a:pt x="91" y="68"/>
                      <a:pt x="76" y="98"/>
                      <a:pt x="76" y="113"/>
                    </a:cubicBezTo>
                    <a:cubicBezTo>
                      <a:pt x="76" y="143"/>
                      <a:pt x="76" y="157"/>
                      <a:pt x="76" y="172"/>
                    </a:cubicBezTo>
                    <a:cubicBezTo>
                      <a:pt x="1" y="262"/>
                      <a:pt x="120" y="411"/>
                      <a:pt x="195" y="456"/>
                    </a:cubicBezTo>
                    <a:cubicBezTo>
                      <a:pt x="330" y="576"/>
                      <a:pt x="494" y="635"/>
                      <a:pt x="673" y="650"/>
                    </a:cubicBezTo>
                    <a:cubicBezTo>
                      <a:pt x="852" y="650"/>
                      <a:pt x="957" y="456"/>
                      <a:pt x="852" y="307"/>
                    </a:cubicBezTo>
                    <a:cubicBezTo>
                      <a:pt x="762" y="149"/>
                      <a:pt x="477" y="0"/>
                      <a:pt x="27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8506888" y="4677138"/>
                <a:ext cx="180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76" extrusionOk="0">
                    <a:moveTo>
                      <a:pt x="245" y="0"/>
                    </a:moveTo>
                    <a:cubicBezTo>
                      <a:pt x="169" y="0"/>
                      <a:pt x="98" y="29"/>
                      <a:pt x="45" y="98"/>
                    </a:cubicBezTo>
                    <a:cubicBezTo>
                      <a:pt x="0" y="172"/>
                      <a:pt x="45" y="247"/>
                      <a:pt x="135" y="322"/>
                    </a:cubicBezTo>
                    <a:cubicBezTo>
                      <a:pt x="135" y="337"/>
                      <a:pt x="150" y="337"/>
                      <a:pt x="150" y="352"/>
                    </a:cubicBezTo>
                    <a:cubicBezTo>
                      <a:pt x="210" y="433"/>
                      <a:pt x="415" y="575"/>
                      <a:pt x="555" y="575"/>
                    </a:cubicBezTo>
                    <a:cubicBezTo>
                      <a:pt x="621" y="575"/>
                      <a:pt x="673" y="543"/>
                      <a:pt x="687" y="456"/>
                    </a:cubicBezTo>
                    <a:cubicBezTo>
                      <a:pt x="721" y="245"/>
                      <a:pt x="464" y="0"/>
                      <a:pt x="24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8568388" y="4744613"/>
                <a:ext cx="248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706" extrusionOk="0">
                    <a:moveTo>
                      <a:pt x="297" y="0"/>
                    </a:moveTo>
                    <a:cubicBezTo>
                      <a:pt x="151" y="0"/>
                      <a:pt x="1" y="84"/>
                      <a:pt x="49" y="267"/>
                    </a:cubicBezTo>
                    <a:cubicBezTo>
                      <a:pt x="139" y="505"/>
                      <a:pt x="333" y="670"/>
                      <a:pt x="587" y="700"/>
                    </a:cubicBezTo>
                    <a:cubicBezTo>
                      <a:pt x="610" y="704"/>
                      <a:pt x="634" y="706"/>
                      <a:pt x="660" y="706"/>
                    </a:cubicBezTo>
                    <a:cubicBezTo>
                      <a:pt x="816" y="706"/>
                      <a:pt x="995" y="624"/>
                      <a:pt x="931" y="431"/>
                    </a:cubicBezTo>
                    <a:cubicBezTo>
                      <a:pt x="841" y="207"/>
                      <a:pt x="647" y="42"/>
                      <a:pt x="393" y="13"/>
                    </a:cubicBezTo>
                    <a:cubicBezTo>
                      <a:pt x="363" y="4"/>
                      <a:pt x="330" y="0"/>
                      <a:pt x="29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8656988" y="4731438"/>
                <a:ext cx="253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690" extrusionOk="0">
                    <a:moveTo>
                      <a:pt x="291" y="1"/>
                    </a:moveTo>
                    <a:cubicBezTo>
                      <a:pt x="153" y="1"/>
                      <a:pt x="47" y="129"/>
                      <a:pt x="90" y="271"/>
                    </a:cubicBezTo>
                    <a:cubicBezTo>
                      <a:pt x="75" y="271"/>
                      <a:pt x="75" y="286"/>
                      <a:pt x="75" y="301"/>
                    </a:cubicBezTo>
                    <a:cubicBezTo>
                      <a:pt x="60" y="345"/>
                      <a:pt x="30" y="390"/>
                      <a:pt x="15" y="435"/>
                    </a:cubicBezTo>
                    <a:cubicBezTo>
                      <a:pt x="0" y="495"/>
                      <a:pt x="90" y="569"/>
                      <a:pt x="150" y="584"/>
                    </a:cubicBezTo>
                    <a:cubicBezTo>
                      <a:pt x="329" y="644"/>
                      <a:pt x="508" y="674"/>
                      <a:pt x="702" y="689"/>
                    </a:cubicBezTo>
                    <a:cubicBezTo>
                      <a:pt x="709" y="689"/>
                      <a:pt x="716" y="690"/>
                      <a:pt x="722" y="690"/>
                    </a:cubicBezTo>
                    <a:cubicBezTo>
                      <a:pt x="904" y="690"/>
                      <a:pt x="1012" y="489"/>
                      <a:pt x="897" y="330"/>
                    </a:cubicBezTo>
                    <a:cubicBezTo>
                      <a:pt x="777" y="121"/>
                      <a:pt x="553" y="2"/>
                      <a:pt x="314" y="2"/>
                    </a:cubicBezTo>
                    <a:cubicBezTo>
                      <a:pt x="306" y="1"/>
                      <a:pt x="299" y="1"/>
                      <a:pt x="291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8863938" y="4416438"/>
                <a:ext cx="27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67" extrusionOk="0">
                    <a:moveTo>
                      <a:pt x="358" y="1"/>
                    </a:moveTo>
                    <a:cubicBezTo>
                      <a:pt x="142" y="1"/>
                      <a:pt x="1" y="191"/>
                      <a:pt x="191" y="429"/>
                    </a:cubicBezTo>
                    <a:cubicBezTo>
                      <a:pt x="269" y="507"/>
                      <a:pt x="554" y="666"/>
                      <a:pt x="749" y="666"/>
                    </a:cubicBezTo>
                    <a:cubicBezTo>
                      <a:pt x="854" y="666"/>
                      <a:pt x="933" y="620"/>
                      <a:pt x="938" y="489"/>
                    </a:cubicBezTo>
                    <a:cubicBezTo>
                      <a:pt x="938" y="476"/>
                      <a:pt x="935" y="468"/>
                      <a:pt x="930" y="467"/>
                    </a:cubicBezTo>
                    <a:lnTo>
                      <a:pt x="930" y="467"/>
                    </a:lnTo>
                    <a:cubicBezTo>
                      <a:pt x="1098" y="277"/>
                      <a:pt x="663" y="56"/>
                      <a:pt x="520" y="56"/>
                    </a:cubicBezTo>
                    <a:cubicBezTo>
                      <a:pt x="564" y="56"/>
                      <a:pt x="564" y="56"/>
                      <a:pt x="535" y="41"/>
                    </a:cubicBezTo>
                    <a:cubicBezTo>
                      <a:pt x="474" y="13"/>
                      <a:pt x="413" y="1"/>
                      <a:pt x="358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8932513" y="4410738"/>
                <a:ext cx="189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50" extrusionOk="0">
                    <a:moveTo>
                      <a:pt x="230" y="1"/>
                    </a:moveTo>
                    <a:cubicBezTo>
                      <a:pt x="148" y="1"/>
                      <a:pt x="83" y="35"/>
                      <a:pt x="62" y="119"/>
                    </a:cubicBezTo>
                    <a:cubicBezTo>
                      <a:pt x="0" y="345"/>
                      <a:pt x="325" y="549"/>
                      <a:pt x="545" y="549"/>
                    </a:cubicBezTo>
                    <a:cubicBezTo>
                      <a:pt x="646" y="549"/>
                      <a:pt x="725" y="506"/>
                      <a:pt x="734" y="403"/>
                    </a:cubicBezTo>
                    <a:cubicBezTo>
                      <a:pt x="755" y="221"/>
                      <a:pt x="439" y="1"/>
                      <a:pt x="23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8943363" y="4488938"/>
                <a:ext cx="228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37" extrusionOk="0">
                    <a:moveTo>
                      <a:pt x="324" y="0"/>
                    </a:moveTo>
                    <a:cubicBezTo>
                      <a:pt x="113" y="0"/>
                      <a:pt x="0" y="216"/>
                      <a:pt x="240" y="367"/>
                    </a:cubicBezTo>
                    <a:lnTo>
                      <a:pt x="285" y="397"/>
                    </a:lnTo>
                    <a:cubicBezTo>
                      <a:pt x="362" y="454"/>
                      <a:pt x="512" y="537"/>
                      <a:pt x="638" y="537"/>
                    </a:cubicBezTo>
                    <a:cubicBezTo>
                      <a:pt x="708" y="537"/>
                      <a:pt x="770" y="511"/>
                      <a:pt x="808" y="442"/>
                    </a:cubicBezTo>
                    <a:cubicBezTo>
                      <a:pt x="912" y="262"/>
                      <a:pt x="643" y="68"/>
                      <a:pt x="494" y="38"/>
                    </a:cubicBezTo>
                    <a:lnTo>
                      <a:pt x="449" y="23"/>
                    </a:lnTo>
                    <a:cubicBezTo>
                      <a:pt x="405" y="7"/>
                      <a:pt x="363" y="0"/>
                      <a:pt x="32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8822763" y="4502913"/>
                <a:ext cx="299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60" extrusionOk="0">
                    <a:moveTo>
                      <a:pt x="499" y="0"/>
                    </a:moveTo>
                    <a:cubicBezTo>
                      <a:pt x="389" y="0"/>
                      <a:pt x="277" y="15"/>
                      <a:pt x="165" y="47"/>
                    </a:cubicBezTo>
                    <a:lnTo>
                      <a:pt x="150" y="47"/>
                    </a:lnTo>
                    <a:cubicBezTo>
                      <a:pt x="135" y="47"/>
                      <a:pt x="120" y="47"/>
                      <a:pt x="120" y="62"/>
                    </a:cubicBezTo>
                    <a:cubicBezTo>
                      <a:pt x="1" y="122"/>
                      <a:pt x="16" y="226"/>
                      <a:pt x="76" y="331"/>
                    </a:cubicBezTo>
                    <a:cubicBezTo>
                      <a:pt x="76" y="331"/>
                      <a:pt x="76" y="346"/>
                      <a:pt x="76" y="346"/>
                    </a:cubicBezTo>
                    <a:cubicBezTo>
                      <a:pt x="76" y="361"/>
                      <a:pt x="91" y="361"/>
                      <a:pt x="105" y="376"/>
                    </a:cubicBezTo>
                    <a:cubicBezTo>
                      <a:pt x="225" y="555"/>
                      <a:pt x="419" y="659"/>
                      <a:pt x="643" y="659"/>
                    </a:cubicBezTo>
                    <a:cubicBezTo>
                      <a:pt x="822" y="644"/>
                      <a:pt x="987" y="525"/>
                      <a:pt x="1076" y="376"/>
                    </a:cubicBezTo>
                    <a:cubicBezTo>
                      <a:pt x="1196" y="241"/>
                      <a:pt x="867" y="47"/>
                      <a:pt x="778" y="32"/>
                    </a:cubicBezTo>
                    <a:cubicBezTo>
                      <a:pt x="687" y="11"/>
                      <a:pt x="594" y="0"/>
                      <a:pt x="49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8888738" y="4453138"/>
                <a:ext cx="271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0" extrusionOk="0">
                    <a:moveTo>
                      <a:pt x="361" y="0"/>
                    </a:moveTo>
                    <a:cubicBezTo>
                      <a:pt x="192" y="0"/>
                      <a:pt x="1" y="84"/>
                      <a:pt x="65" y="290"/>
                    </a:cubicBezTo>
                    <a:cubicBezTo>
                      <a:pt x="155" y="544"/>
                      <a:pt x="379" y="709"/>
                      <a:pt x="633" y="753"/>
                    </a:cubicBezTo>
                    <a:cubicBezTo>
                      <a:pt x="660" y="758"/>
                      <a:pt x="688" y="760"/>
                      <a:pt x="716" y="760"/>
                    </a:cubicBezTo>
                    <a:cubicBezTo>
                      <a:pt x="894" y="760"/>
                      <a:pt x="1086" y="676"/>
                      <a:pt x="1021" y="470"/>
                    </a:cubicBezTo>
                    <a:cubicBezTo>
                      <a:pt x="917" y="231"/>
                      <a:pt x="708" y="51"/>
                      <a:pt x="439" y="7"/>
                    </a:cubicBezTo>
                    <a:cubicBezTo>
                      <a:pt x="414" y="3"/>
                      <a:pt x="388" y="0"/>
                      <a:pt x="361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8895388" y="4510238"/>
                <a:ext cx="2202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613" extrusionOk="0">
                    <a:moveTo>
                      <a:pt x="277" y="1"/>
                    </a:moveTo>
                    <a:cubicBezTo>
                      <a:pt x="142" y="1"/>
                      <a:pt x="1" y="69"/>
                      <a:pt x="38" y="232"/>
                    </a:cubicBezTo>
                    <a:cubicBezTo>
                      <a:pt x="128" y="441"/>
                      <a:pt x="307" y="575"/>
                      <a:pt x="516" y="605"/>
                    </a:cubicBezTo>
                    <a:cubicBezTo>
                      <a:pt x="543" y="610"/>
                      <a:pt x="570" y="613"/>
                      <a:pt x="597" y="613"/>
                    </a:cubicBezTo>
                    <a:cubicBezTo>
                      <a:pt x="741" y="613"/>
                      <a:pt x="880" y="544"/>
                      <a:pt x="830" y="381"/>
                    </a:cubicBezTo>
                    <a:cubicBezTo>
                      <a:pt x="755" y="172"/>
                      <a:pt x="576" y="38"/>
                      <a:pt x="352" y="8"/>
                    </a:cubicBezTo>
                    <a:cubicBezTo>
                      <a:pt x="328" y="3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8863838" y="4523863"/>
                <a:ext cx="27300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73" extrusionOk="0">
                    <a:moveTo>
                      <a:pt x="419" y="1"/>
                    </a:moveTo>
                    <a:cubicBezTo>
                      <a:pt x="1" y="1"/>
                      <a:pt x="300" y="434"/>
                      <a:pt x="479" y="553"/>
                    </a:cubicBezTo>
                    <a:lnTo>
                      <a:pt x="524" y="583"/>
                    </a:lnTo>
                    <a:cubicBezTo>
                      <a:pt x="591" y="628"/>
                      <a:pt x="725" y="673"/>
                      <a:pt x="845" y="673"/>
                    </a:cubicBezTo>
                    <a:cubicBezTo>
                      <a:pt x="964" y="673"/>
                      <a:pt x="1069" y="628"/>
                      <a:pt x="1076" y="493"/>
                    </a:cubicBezTo>
                    <a:cubicBezTo>
                      <a:pt x="1091" y="210"/>
                      <a:pt x="703" y="1"/>
                      <a:pt x="464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8830363" y="4450188"/>
                <a:ext cx="204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63" extrusionOk="0">
                    <a:moveTo>
                      <a:pt x="210" y="1"/>
                    </a:moveTo>
                    <a:cubicBezTo>
                      <a:pt x="86" y="1"/>
                      <a:pt x="1" y="61"/>
                      <a:pt x="40" y="214"/>
                    </a:cubicBezTo>
                    <a:cubicBezTo>
                      <a:pt x="96" y="400"/>
                      <a:pt x="411" y="562"/>
                      <a:pt x="613" y="562"/>
                    </a:cubicBezTo>
                    <a:cubicBezTo>
                      <a:pt x="736" y="562"/>
                      <a:pt x="818" y="502"/>
                      <a:pt x="772" y="349"/>
                    </a:cubicBezTo>
                    <a:cubicBezTo>
                      <a:pt x="726" y="163"/>
                      <a:pt x="415" y="1"/>
                      <a:pt x="21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8941138" y="4840263"/>
                <a:ext cx="28600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873" extrusionOk="0">
                    <a:moveTo>
                      <a:pt x="441" y="0"/>
                    </a:moveTo>
                    <a:cubicBezTo>
                      <a:pt x="347" y="0"/>
                      <a:pt x="256" y="30"/>
                      <a:pt x="180" y="100"/>
                    </a:cubicBezTo>
                    <a:cubicBezTo>
                      <a:pt x="1" y="249"/>
                      <a:pt x="120" y="428"/>
                      <a:pt x="299" y="563"/>
                    </a:cubicBezTo>
                    <a:cubicBezTo>
                      <a:pt x="406" y="680"/>
                      <a:pt x="704" y="873"/>
                      <a:pt x="911" y="873"/>
                    </a:cubicBezTo>
                    <a:cubicBezTo>
                      <a:pt x="1021" y="873"/>
                      <a:pt x="1105" y="818"/>
                      <a:pt x="1121" y="667"/>
                    </a:cubicBezTo>
                    <a:cubicBezTo>
                      <a:pt x="1144" y="365"/>
                      <a:pt x="770" y="0"/>
                      <a:pt x="441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8900438" y="4855163"/>
                <a:ext cx="14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28" extrusionOk="0">
                    <a:moveTo>
                      <a:pt x="152" y="0"/>
                    </a:moveTo>
                    <a:cubicBezTo>
                      <a:pt x="98" y="0"/>
                      <a:pt x="49" y="31"/>
                      <a:pt x="15" y="86"/>
                    </a:cubicBezTo>
                    <a:cubicBezTo>
                      <a:pt x="15" y="91"/>
                      <a:pt x="15" y="96"/>
                      <a:pt x="15" y="101"/>
                    </a:cubicBezTo>
                    <a:cubicBezTo>
                      <a:pt x="15" y="101"/>
                      <a:pt x="15" y="101"/>
                      <a:pt x="15" y="116"/>
                    </a:cubicBezTo>
                    <a:cubicBezTo>
                      <a:pt x="10" y="133"/>
                      <a:pt x="1" y="161"/>
                      <a:pt x="1" y="161"/>
                    </a:cubicBezTo>
                    <a:cubicBezTo>
                      <a:pt x="1" y="206"/>
                      <a:pt x="15" y="236"/>
                      <a:pt x="45" y="266"/>
                    </a:cubicBezTo>
                    <a:cubicBezTo>
                      <a:pt x="45" y="280"/>
                      <a:pt x="75" y="310"/>
                      <a:pt x="75" y="325"/>
                    </a:cubicBezTo>
                    <a:cubicBezTo>
                      <a:pt x="116" y="396"/>
                      <a:pt x="333" y="528"/>
                      <a:pt x="470" y="528"/>
                    </a:cubicBezTo>
                    <a:cubicBezTo>
                      <a:pt x="536" y="528"/>
                      <a:pt x="583" y="497"/>
                      <a:pt x="583" y="415"/>
                    </a:cubicBezTo>
                    <a:cubicBezTo>
                      <a:pt x="568" y="206"/>
                      <a:pt x="419" y="41"/>
                      <a:pt x="210" y="12"/>
                    </a:cubicBezTo>
                    <a:cubicBezTo>
                      <a:pt x="190" y="4"/>
                      <a:pt x="171" y="0"/>
                      <a:pt x="152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8876188" y="4769038"/>
                <a:ext cx="235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73" extrusionOk="0">
                    <a:moveTo>
                      <a:pt x="314" y="1"/>
                    </a:moveTo>
                    <a:cubicBezTo>
                      <a:pt x="73" y="1"/>
                      <a:pt x="0" y="205"/>
                      <a:pt x="164" y="410"/>
                    </a:cubicBezTo>
                    <a:cubicBezTo>
                      <a:pt x="194" y="440"/>
                      <a:pt x="209" y="484"/>
                      <a:pt x="224" y="514"/>
                    </a:cubicBezTo>
                    <a:cubicBezTo>
                      <a:pt x="274" y="605"/>
                      <a:pt x="545" y="772"/>
                      <a:pt x="714" y="772"/>
                    </a:cubicBezTo>
                    <a:cubicBezTo>
                      <a:pt x="794" y="772"/>
                      <a:pt x="851" y="735"/>
                      <a:pt x="851" y="634"/>
                    </a:cubicBezTo>
                    <a:cubicBezTo>
                      <a:pt x="851" y="604"/>
                      <a:pt x="851" y="559"/>
                      <a:pt x="851" y="529"/>
                    </a:cubicBezTo>
                    <a:cubicBezTo>
                      <a:pt x="941" y="260"/>
                      <a:pt x="612" y="51"/>
                      <a:pt x="388" y="6"/>
                    </a:cubicBezTo>
                    <a:cubicBezTo>
                      <a:pt x="362" y="3"/>
                      <a:pt x="337" y="1"/>
                      <a:pt x="314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8952613" y="4766263"/>
                <a:ext cx="2477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00" extrusionOk="0">
                    <a:moveTo>
                      <a:pt x="224" y="0"/>
                    </a:moveTo>
                    <a:cubicBezTo>
                      <a:pt x="79" y="0"/>
                      <a:pt x="0" y="139"/>
                      <a:pt x="64" y="267"/>
                    </a:cubicBezTo>
                    <a:cubicBezTo>
                      <a:pt x="34" y="476"/>
                      <a:pt x="497" y="700"/>
                      <a:pt x="647" y="700"/>
                    </a:cubicBezTo>
                    <a:cubicBezTo>
                      <a:pt x="707" y="700"/>
                      <a:pt x="781" y="670"/>
                      <a:pt x="841" y="640"/>
                    </a:cubicBezTo>
                    <a:cubicBezTo>
                      <a:pt x="990" y="506"/>
                      <a:pt x="871" y="297"/>
                      <a:pt x="736" y="192"/>
                    </a:cubicBezTo>
                    <a:cubicBezTo>
                      <a:pt x="602" y="117"/>
                      <a:pt x="453" y="43"/>
                      <a:pt x="303" y="13"/>
                    </a:cubicBezTo>
                    <a:cubicBezTo>
                      <a:pt x="275" y="4"/>
                      <a:pt x="249" y="0"/>
                      <a:pt x="22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8918363" y="4799413"/>
                <a:ext cx="28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44" extrusionOk="0">
                    <a:moveTo>
                      <a:pt x="330" y="0"/>
                    </a:moveTo>
                    <a:cubicBezTo>
                      <a:pt x="256" y="0"/>
                      <a:pt x="183" y="33"/>
                      <a:pt x="135" y="91"/>
                    </a:cubicBezTo>
                    <a:cubicBezTo>
                      <a:pt x="0" y="255"/>
                      <a:pt x="254" y="479"/>
                      <a:pt x="389" y="554"/>
                    </a:cubicBezTo>
                    <a:cubicBezTo>
                      <a:pt x="485" y="602"/>
                      <a:pt x="593" y="644"/>
                      <a:pt x="694" y="644"/>
                    </a:cubicBezTo>
                    <a:cubicBezTo>
                      <a:pt x="750" y="644"/>
                      <a:pt x="804" y="631"/>
                      <a:pt x="852" y="599"/>
                    </a:cubicBezTo>
                    <a:cubicBezTo>
                      <a:pt x="867" y="584"/>
                      <a:pt x="897" y="554"/>
                      <a:pt x="912" y="539"/>
                    </a:cubicBezTo>
                    <a:cubicBezTo>
                      <a:pt x="1121" y="345"/>
                      <a:pt x="732" y="61"/>
                      <a:pt x="553" y="46"/>
                    </a:cubicBezTo>
                    <a:cubicBezTo>
                      <a:pt x="508" y="31"/>
                      <a:pt x="478" y="31"/>
                      <a:pt x="449" y="31"/>
                    </a:cubicBezTo>
                    <a:cubicBezTo>
                      <a:pt x="412" y="10"/>
                      <a:pt x="371" y="0"/>
                      <a:pt x="330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8857863" y="4813213"/>
                <a:ext cx="306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596" extrusionOk="0">
                    <a:moveTo>
                      <a:pt x="375" y="0"/>
                    </a:moveTo>
                    <a:cubicBezTo>
                      <a:pt x="321" y="0"/>
                      <a:pt x="270" y="14"/>
                      <a:pt x="225" y="47"/>
                    </a:cubicBezTo>
                    <a:cubicBezTo>
                      <a:pt x="1" y="211"/>
                      <a:pt x="359" y="495"/>
                      <a:pt x="509" y="540"/>
                    </a:cubicBezTo>
                    <a:cubicBezTo>
                      <a:pt x="599" y="576"/>
                      <a:pt x="695" y="595"/>
                      <a:pt x="790" y="595"/>
                    </a:cubicBezTo>
                    <a:cubicBezTo>
                      <a:pt x="852" y="595"/>
                      <a:pt x="913" y="587"/>
                      <a:pt x="972" y="569"/>
                    </a:cubicBezTo>
                    <a:cubicBezTo>
                      <a:pt x="1226" y="480"/>
                      <a:pt x="957" y="271"/>
                      <a:pt x="778" y="196"/>
                    </a:cubicBezTo>
                    <a:cubicBezTo>
                      <a:pt x="680" y="98"/>
                      <a:pt x="519" y="0"/>
                      <a:pt x="37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8884013" y="4727488"/>
                <a:ext cx="228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04" extrusionOk="0">
                    <a:moveTo>
                      <a:pt x="238" y="0"/>
                    </a:moveTo>
                    <a:cubicBezTo>
                      <a:pt x="133" y="0"/>
                      <a:pt x="38" y="44"/>
                      <a:pt x="15" y="160"/>
                    </a:cubicBezTo>
                    <a:cubicBezTo>
                      <a:pt x="0" y="339"/>
                      <a:pt x="75" y="503"/>
                      <a:pt x="195" y="623"/>
                    </a:cubicBezTo>
                    <a:cubicBezTo>
                      <a:pt x="238" y="677"/>
                      <a:pt x="393" y="804"/>
                      <a:pt x="497" y="804"/>
                    </a:cubicBezTo>
                    <a:cubicBezTo>
                      <a:pt x="536" y="804"/>
                      <a:pt x="567" y="787"/>
                      <a:pt x="583" y="742"/>
                    </a:cubicBezTo>
                    <a:cubicBezTo>
                      <a:pt x="643" y="608"/>
                      <a:pt x="747" y="593"/>
                      <a:pt x="792" y="488"/>
                    </a:cubicBezTo>
                    <a:cubicBezTo>
                      <a:pt x="911" y="264"/>
                      <a:pt x="553" y="55"/>
                      <a:pt x="374" y="11"/>
                    </a:cubicBezTo>
                    <a:lnTo>
                      <a:pt x="329" y="11"/>
                    </a:lnTo>
                    <a:cubicBezTo>
                      <a:pt x="299" y="4"/>
                      <a:pt x="268" y="0"/>
                      <a:pt x="23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9001638" y="4792863"/>
                <a:ext cx="310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87" extrusionOk="0">
                    <a:moveTo>
                      <a:pt x="376" y="0"/>
                    </a:moveTo>
                    <a:cubicBezTo>
                      <a:pt x="340" y="0"/>
                      <a:pt x="304" y="3"/>
                      <a:pt x="269" y="9"/>
                    </a:cubicBezTo>
                    <a:cubicBezTo>
                      <a:pt x="0" y="84"/>
                      <a:pt x="179" y="383"/>
                      <a:pt x="314" y="487"/>
                    </a:cubicBezTo>
                    <a:cubicBezTo>
                      <a:pt x="440" y="614"/>
                      <a:pt x="611" y="687"/>
                      <a:pt x="784" y="687"/>
                    </a:cubicBezTo>
                    <a:cubicBezTo>
                      <a:pt x="837" y="687"/>
                      <a:pt x="889" y="680"/>
                      <a:pt x="941" y="666"/>
                    </a:cubicBezTo>
                    <a:cubicBezTo>
                      <a:pt x="1240" y="562"/>
                      <a:pt x="1001" y="293"/>
                      <a:pt x="777" y="159"/>
                    </a:cubicBezTo>
                    <a:cubicBezTo>
                      <a:pt x="669" y="51"/>
                      <a:pt x="522" y="0"/>
                      <a:pt x="376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8922838" y="4630413"/>
                <a:ext cx="22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98" extrusionOk="0">
                    <a:moveTo>
                      <a:pt x="322" y="1"/>
                    </a:moveTo>
                    <a:cubicBezTo>
                      <a:pt x="242" y="1"/>
                      <a:pt x="167" y="41"/>
                      <a:pt x="120" y="100"/>
                    </a:cubicBezTo>
                    <a:lnTo>
                      <a:pt x="105" y="115"/>
                    </a:lnTo>
                    <a:cubicBezTo>
                      <a:pt x="1" y="264"/>
                      <a:pt x="180" y="428"/>
                      <a:pt x="329" y="503"/>
                    </a:cubicBezTo>
                    <a:cubicBezTo>
                      <a:pt x="430" y="595"/>
                      <a:pt x="604" y="698"/>
                      <a:pt x="731" y="698"/>
                    </a:cubicBezTo>
                    <a:cubicBezTo>
                      <a:pt x="810" y="698"/>
                      <a:pt x="870" y="657"/>
                      <a:pt x="882" y="548"/>
                    </a:cubicBezTo>
                    <a:cubicBezTo>
                      <a:pt x="897" y="264"/>
                      <a:pt x="673" y="25"/>
                      <a:pt x="389" y="10"/>
                    </a:cubicBezTo>
                    <a:cubicBezTo>
                      <a:pt x="367" y="4"/>
                      <a:pt x="344" y="1"/>
                      <a:pt x="322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8807588" y="4637663"/>
                <a:ext cx="191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15" extrusionOk="0">
                    <a:moveTo>
                      <a:pt x="196" y="1"/>
                    </a:moveTo>
                    <a:cubicBezTo>
                      <a:pt x="79" y="1"/>
                      <a:pt x="1" y="57"/>
                      <a:pt x="40" y="198"/>
                    </a:cubicBezTo>
                    <a:cubicBezTo>
                      <a:pt x="87" y="365"/>
                      <a:pt x="381" y="515"/>
                      <a:pt x="572" y="515"/>
                    </a:cubicBezTo>
                    <a:cubicBezTo>
                      <a:pt x="689" y="515"/>
                      <a:pt x="767" y="459"/>
                      <a:pt x="727" y="318"/>
                    </a:cubicBezTo>
                    <a:cubicBezTo>
                      <a:pt x="681" y="151"/>
                      <a:pt x="387" y="1"/>
                      <a:pt x="196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8818738" y="4692363"/>
                <a:ext cx="193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6" extrusionOk="0">
                    <a:moveTo>
                      <a:pt x="293" y="1"/>
                    </a:moveTo>
                    <a:cubicBezTo>
                      <a:pt x="124" y="1"/>
                      <a:pt x="0" y="93"/>
                      <a:pt x="162" y="295"/>
                    </a:cubicBezTo>
                    <a:lnTo>
                      <a:pt x="237" y="385"/>
                    </a:lnTo>
                    <a:cubicBezTo>
                      <a:pt x="279" y="438"/>
                      <a:pt x="440" y="535"/>
                      <a:pt x="553" y="535"/>
                    </a:cubicBezTo>
                    <a:cubicBezTo>
                      <a:pt x="599" y="535"/>
                      <a:pt x="637" y="518"/>
                      <a:pt x="655" y="475"/>
                    </a:cubicBezTo>
                    <a:lnTo>
                      <a:pt x="685" y="385"/>
                    </a:lnTo>
                    <a:cubicBezTo>
                      <a:pt x="775" y="139"/>
                      <a:pt x="500" y="1"/>
                      <a:pt x="293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8753538" y="4600263"/>
                <a:ext cx="257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730" extrusionOk="0">
                    <a:moveTo>
                      <a:pt x="347" y="0"/>
                    </a:moveTo>
                    <a:cubicBezTo>
                      <a:pt x="181" y="0"/>
                      <a:pt x="0" y="82"/>
                      <a:pt x="52" y="275"/>
                    </a:cubicBezTo>
                    <a:cubicBezTo>
                      <a:pt x="141" y="514"/>
                      <a:pt x="350" y="679"/>
                      <a:pt x="604" y="723"/>
                    </a:cubicBezTo>
                    <a:cubicBezTo>
                      <a:pt x="631" y="727"/>
                      <a:pt x="658" y="730"/>
                      <a:pt x="686" y="730"/>
                    </a:cubicBezTo>
                    <a:cubicBezTo>
                      <a:pt x="858" y="730"/>
                      <a:pt x="1029" y="646"/>
                      <a:pt x="978" y="440"/>
                    </a:cubicBezTo>
                    <a:cubicBezTo>
                      <a:pt x="888" y="201"/>
                      <a:pt x="664" y="36"/>
                      <a:pt x="425" y="6"/>
                    </a:cubicBezTo>
                    <a:cubicBezTo>
                      <a:pt x="400" y="2"/>
                      <a:pt x="374" y="0"/>
                      <a:pt x="34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9" name="Google Shape;2079;p13"/>
          <p:cNvGrpSpPr/>
          <p:nvPr/>
        </p:nvGrpSpPr>
        <p:grpSpPr>
          <a:xfrm rot="1146833">
            <a:off x="210229" y="4867102"/>
            <a:ext cx="381943" cy="325608"/>
            <a:chOff x="8423283" y="4560531"/>
            <a:chExt cx="644669" cy="549671"/>
          </a:xfrm>
        </p:grpSpPr>
        <p:sp>
          <p:nvSpPr>
            <p:cNvPr id="2080" name="Google Shape;2080;p13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13"/>
          <p:cNvGrpSpPr/>
          <p:nvPr/>
        </p:nvGrpSpPr>
        <p:grpSpPr>
          <a:xfrm>
            <a:off x="-462861" y="-478077"/>
            <a:ext cx="1807458" cy="1452677"/>
            <a:chOff x="-462861" y="-478077"/>
            <a:chExt cx="1807458" cy="1452677"/>
          </a:xfrm>
        </p:grpSpPr>
        <p:sp>
          <p:nvSpPr>
            <p:cNvPr id="2088" name="Google Shape;2088;p13"/>
            <p:cNvSpPr/>
            <p:nvPr/>
          </p:nvSpPr>
          <p:spPr>
            <a:xfrm>
              <a:off x="-462861" y="-478077"/>
              <a:ext cx="1807458" cy="1452677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 rot="3749510">
              <a:off x="689023" y="655005"/>
              <a:ext cx="33453" cy="24883"/>
            </a:xfrm>
            <a:custGeom>
              <a:avLst/>
              <a:gdLst/>
              <a:ahLst/>
              <a:cxnLst/>
              <a:rect l="l" t="t" r="r" b="b"/>
              <a:pathLst>
                <a:path w="500" h="422" extrusionOk="0">
                  <a:moveTo>
                    <a:pt x="334" y="1"/>
                  </a:moveTo>
                  <a:cubicBezTo>
                    <a:pt x="329" y="1"/>
                    <a:pt x="323" y="1"/>
                    <a:pt x="317" y="2"/>
                  </a:cubicBezTo>
                  <a:cubicBezTo>
                    <a:pt x="172" y="17"/>
                    <a:pt x="0" y="422"/>
                    <a:pt x="178" y="422"/>
                  </a:cubicBezTo>
                  <a:cubicBezTo>
                    <a:pt x="184" y="422"/>
                    <a:pt x="190" y="421"/>
                    <a:pt x="197" y="420"/>
                  </a:cubicBezTo>
                  <a:cubicBezTo>
                    <a:pt x="327" y="420"/>
                    <a:pt x="499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 rot="3749510">
              <a:off x="754072" y="685424"/>
              <a:ext cx="23886" cy="25709"/>
            </a:xfrm>
            <a:custGeom>
              <a:avLst/>
              <a:gdLst/>
              <a:ahLst/>
              <a:cxnLst/>
              <a:rect l="l" t="t" r="r" b="b"/>
              <a:pathLst>
                <a:path w="357" h="436" extrusionOk="0">
                  <a:moveTo>
                    <a:pt x="256" y="1"/>
                  </a:moveTo>
                  <a:cubicBezTo>
                    <a:pt x="250" y="1"/>
                    <a:pt x="245" y="1"/>
                    <a:pt x="239" y="2"/>
                  </a:cubicBezTo>
                  <a:cubicBezTo>
                    <a:pt x="150" y="2"/>
                    <a:pt x="60" y="122"/>
                    <a:pt x="30" y="226"/>
                  </a:cubicBezTo>
                  <a:cubicBezTo>
                    <a:pt x="0" y="331"/>
                    <a:pt x="30" y="435"/>
                    <a:pt x="120" y="435"/>
                  </a:cubicBezTo>
                  <a:cubicBezTo>
                    <a:pt x="209" y="420"/>
                    <a:pt x="299" y="316"/>
                    <a:pt x="329" y="211"/>
                  </a:cubicBezTo>
                  <a:cubicBezTo>
                    <a:pt x="357" y="99"/>
                    <a:pt x="332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 rot="3749510">
              <a:off x="792751" y="609283"/>
              <a:ext cx="26963" cy="30662"/>
            </a:xfrm>
            <a:custGeom>
              <a:avLst/>
              <a:gdLst/>
              <a:ahLst/>
              <a:cxnLst/>
              <a:rect l="l" t="t" r="r" b="b"/>
              <a:pathLst>
                <a:path w="403" h="520" extrusionOk="0">
                  <a:moveTo>
                    <a:pt x="311" y="0"/>
                  </a:moveTo>
                  <a:cubicBezTo>
                    <a:pt x="307" y="0"/>
                    <a:pt x="303" y="1"/>
                    <a:pt x="299" y="1"/>
                  </a:cubicBezTo>
                  <a:cubicBezTo>
                    <a:pt x="105" y="61"/>
                    <a:pt x="0" y="255"/>
                    <a:pt x="60" y="450"/>
                  </a:cubicBezTo>
                  <a:cubicBezTo>
                    <a:pt x="80" y="499"/>
                    <a:pt x="107" y="519"/>
                    <a:pt x="135" y="519"/>
                  </a:cubicBezTo>
                  <a:cubicBezTo>
                    <a:pt x="193" y="519"/>
                    <a:pt x="259" y="440"/>
                    <a:pt x="299" y="360"/>
                  </a:cubicBezTo>
                  <a:cubicBezTo>
                    <a:pt x="329" y="315"/>
                    <a:pt x="359" y="255"/>
                    <a:pt x="374" y="211"/>
                  </a:cubicBezTo>
                  <a:cubicBezTo>
                    <a:pt x="402" y="139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 rot="3749510">
              <a:off x="885025" y="533341"/>
              <a:ext cx="26094" cy="32784"/>
            </a:xfrm>
            <a:custGeom>
              <a:avLst/>
              <a:gdLst/>
              <a:ahLst/>
              <a:cxnLst/>
              <a:rect l="l" t="t" r="r" b="b"/>
              <a:pathLst>
                <a:path w="390" h="556" extrusionOk="0">
                  <a:moveTo>
                    <a:pt x="285" y="1"/>
                  </a:moveTo>
                  <a:cubicBezTo>
                    <a:pt x="180" y="1"/>
                    <a:pt x="105" y="120"/>
                    <a:pt x="46" y="225"/>
                  </a:cubicBezTo>
                  <a:cubicBezTo>
                    <a:pt x="16" y="300"/>
                    <a:pt x="1" y="359"/>
                    <a:pt x="16" y="434"/>
                  </a:cubicBezTo>
                  <a:cubicBezTo>
                    <a:pt x="16" y="462"/>
                    <a:pt x="42" y="555"/>
                    <a:pt x="82" y="555"/>
                  </a:cubicBezTo>
                  <a:cubicBezTo>
                    <a:pt x="85" y="555"/>
                    <a:pt x="87" y="555"/>
                    <a:pt x="90" y="554"/>
                  </a:cubicBezTo>
                  <a:cubicBezTo>
                    <a:pt x="180" y="539"/>
                    <a:pt x="210" y="554"/>
                    <a:pt x="285" y="479"/>
                  </a:cubicBezTo>
                  <a:cubicBezTo>
                    <a:pt x="299" y="464"/>
                    <a:pt x="314" y="449"/>
                    <a:pt x="329" y="419"/>
                  </a:cubicBezTo>
                  <a:lnTo>
                    <a:pt x="329" y="404"/>
                  </a:lnTo>
                  <a:lnTo>
                    <a:pt x="344" y="359"/>
                  </a:lnTo>
                  <a:cubicBezTo>
                    <a:pt x="359" y="344"/>
                    <a:pt x="359" y="315"/>
                    <a:pt x="374" y="300"/>
                  </a:cubicBezTo>
                  <a:lnTo>
                    <a:pt x="374" y="285"/>
                  </a:lnTo>
                  <a:lnTo>
                    <a:pt x="374" y="240"/>
                  </a:lnTo>
                  <a:cubicBezTo>
                    <a:pt x="374" y="240"/>
                    <a:pt x="374" y="225"/>
                    <a:pt x="374" y="210"/>
                  </a:cubicBezTo>
                  <a:cubicBezTo>
                    <a:pt x="389" y="180"/>
                    <a:pt x="389" y="135"/>
                    <a:pt x="389" y="106"/>
                  </a:cubicBezTo>
                  <a:cubicBezTo>
                    <a:pt x="389" y="106"/>
                    <a:pt x="389" y="91"/>
                    <a:pt x="389" y="91"/>
                  </a:cubicBezTo>
                  <a:cubicBezTo>
                    <a:pt x="389" y="76"/>
                    <a:pt x="374" y="61"/>
                    <a:pt x="374" y="46"/>
                  </a:cubicBezTo>
                  <a:cubicBezTo>
                    <a:pt x="359" y="46"/>
                    <a:pt x="359" y="31"/>
                    <a:pt x="344" y="31"/>
                  </a:cubicBezTo>
                  <a:cubicBezTo>
                    <a:pt x="329" y="16"/>
                    <a:pt x="31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 rot="3749510">
              <a:off x="883721" y="613728"/>
              <a:ext cx="24220" cy="17748"/>
            </a:xfrm>
            <a:custGeom>
              <a:avLst/>
              <a:gdLst/>
              <a:ahLst/>
              <a:cxnLst/>
              <a:rect l="l" t="t" r="r" b="b"/>
              <a:pathLst>
                <a:path w="362" h="301" extrusionOk="0">
                  <a:moveTo>
                    <a:pt x="229" y="0"/>
                  </a:moveTo>
                  <a:cubicBezTo>
                    <a:pt x="226" y="0"/>
                    <a:pt x="222" y="0"/>
                    <a:pt x="219" y="1"/>
                  </a:cubicBezTo>
                  <a:cubicBezTo>
                    <a:pt x="117" y="1"/>
                    <a:pt x="0" y="300"/>
                    <a:pt x="120" y="300"/>
                  </a:cubicBezTo>
                  <a:cubicBezTo>
                    <a:pt x="123" y="300"/>
                    <a:pt x="126" y="300"/>
                    <a:pt x="129" y="300"/>
                  </a:cubicBezTo>
                  <a:cubicBezTo>
                    <a:pt x="231" y="300"/>
                    <a:pt x="362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 rot="3749510">
              <a:off x="851160" y="663756"/>
              <a:ext cx="29640" cy="22112"/>
            </a:xfrm>
            <a:custGeom>
              <a:avLst/>
              <a:gdLst/>
              <a:ahLst/>
              <a:cxnLst/>
              <a:rect l="l" t="t" r="r" b="b"/>
              <a:pathLst>
                <a:path w="443" h="375" extrusionOk="0">
                  <a:moveTo>
                    <a:pt x="280" y="1"/>
                  </a:moveTo>
                  <a:cubicBezTo>
                    <a:pt x="276" y="1"/>
                    <a:pt x="273" y="1"/>
                    <a:pt x="270" y="1"/>
                  </a:cubicBezTo>
                  <a:cubicBezTo>
                    <a:pt x="150" y="16"/>
                    <a:pt x="1" y="375"/>
                    <a:pt x="165" y="375"/>
                  </a:cubicBezTo>
                  <a:cubicBezTo>
                    <a:pt x="297" y="360"/>
                    <a:pt x="443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 rot="3749510">
              <a:off x="710799" y="573865"/>
              <a:ext cx="35260" cy="2647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334" y="0"/>
                  </a:moveTo>
                  <a:cubicBezTo>
                    <a:pt x="330" y="0"/>
                    <a:pt x="327" y="0"/>
                    <a:pt x="324" y="1"/>
                  </a:cubicBezTo>
                  <a:cubicBezTo>
                    <a:pt x="177" y="15"/>
                    <a:pt x="1" y="449"/>
                    <a:pt x="194" y="449"/>
                  </a:cubicBezTo>
                  <a:cubicBezTo>
                    <a:pt x="197" y="449"/>
                    <a:pt x="201" y="449"/>
                    <a:pt x="204" y="449"/>
                  </a:cubicBezTo>
                  <a:cubicBezTo>
                    <a:pt x="351" y="434"/>
                    <a:pt x="52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 rot="3749510">
              <a:off x="783349" y="525186"/>
              <a:ext cx="25023" cy="24588"/>
            </a:xfrm>
            <a:custGeom>
              <a:avLst/>
              <a:gdLst/>
              <a:ahLst/>
              <a:cxnLst/>
              <a:rect l="l" t="t" r="r" b="b"/>
              <a:pathLst>
                <a:path w="374" h="417" extrusionOk="0">
                  <a:moveTo>
                    <a:pt x="237" y="1"/>
                  </a:moveTo>
                  <a:cubicBezTo>
                    <a:pt x="162" y="1"/>
                    <a:pt x="84" y="104"/>
                    <a:pt x="60" y="163"/>
                  </a:cubicBezTo>
                  <a:cubicBezTo>
                    <a:pt x="15" y="237"/>
                    <a:pt x="1" y="417"/>
                    <a:pt x="120" y="417"/>
                  </a:cubicBezTo>
                  <a:cubicBezTo>
                    <a:pt x="137" y="417"/>
                    <a:pt x="149" y="412"/>
                    <a:pt x="161" y="405"/>
                  </a:cubicBezTo>
                  <a:lnTo>
                    <a:pt x="161" y="405"/>
                  </a:lnTo>
                  <a:cubicBezTo>
                    <a:pt x="161" y="407"/>
                    <a:pt x="163" y="408"/>
                    <a:pt x="167" y="408"/>
                  </a:cubicBezTo>
                  <a:cubicBezTo>
                    <a:pt x="172" y="408"/>
                    <a:pt x="182" y="406"/>
                    <a:pt x="195" y="402"/>
                  </a:cubicBezTo>
                  <a:cubicBezTo>
                    <a:pt x="239" y="372"/>
                    <a:pt x="269" y="342"/>
                    <a:pt x="284" y="297"/>
                  </a:cubicBezTo>
                  <a:cubicBezTo>
                    <a:pt x="299" y="252"/>
                    <a:pt x="374" y="103"/>
                    <a:pt x="299" y="28"/>
                  </a:cubicBezTo>
                  <a:cubicBezTo>
                    <a:pt x="280" y="9"/>
                    <a:pt x="259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 rot="3749510">
              <a:off x="737346" y="458413"/>
              <a:ext cx="22079" cy="26357"/>
            </a:xfrm>
            <a:custGeom>
              <a:avLst/>
              <a:gdLst/>
              <a:ahLst/>
              <a:cxnLst/>
              <a:rect l="l" t="t" r="r" b="b"/>
              <a:pathLst>
                <a:path w="330" h="447" extrusionOk="0">
                  <a:moveTo>
                    <a:pt x="219" y="0"/>
                  </a:moveTo>
                  <a:cubicBezTo>
                    <a:pt x="134" y="0"/>
                    <a:pt x="38" y="130"/>
                    <a:pt x="16" y="219"/>
                  </a:cubicBezTo>
                  <a:cubicBezTo>
                    <a:pt x="1" y="264"/>
                    <a:pt x="1" y="308"/>
                    <a:pt x="16" y="353"/>
                  </a:cubicBezTo>
                  <a:cubicBezTo>
                    <a:pt x="28" y="415"/>
                    <a:pt x="61" y="447"/>
                    <a:pt x="106" y="447"/>
                  </a:cubicBezTo>
                  <a:cubicBezTo>
                    <a:pt x="115" y="447"/>
                    <a:pt x="125" y="445"/>
                    <a:pt x="135" y="443"/>
                  </a:cubicBezTo>
                  <a:cubicBezTo>
                    <a:pt x="210" y="398"/>
                    <a:pt x="254" y="338"/>
                    <a:pt x="284" y="264"/>
                  </a:cubicBezTo>
                  <a:cubicBezTo>
                    <a:pt x="284" y="249"/>
                    <a:pt x="284" y="249"/>
                    <a:pt x="284" y="249"/>
                  </a:cubicBezTo>
                  <a:cubicBezTo>
                    <a:pt x="329" y="189"/>
                    <a:pt x="329" y="114"/>
                    <a:pt x="299" y="54"/>
                  </a:cubicBezTo>
                  <a:cubicBezTo>
                    <a:pt x="276" y="16"/>
                    <a:pt x="248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 rot="3749510">
              <a:off x="750350" y="479105"/>
              <a:ext cx="67" cy="943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6"/>
                    <a:pt x="0" y="1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 rot="3749510">
              <a:off x="610495" y="504750"/>
              <a:ext cx="46835" cy="53068"/>
            </a:xfrm>
            <a:custGeom>
              <a:avLst/>
              <a:gdLst/>
              <a:ahLst/>
              <a:cxnLst/>
              <a:rect l="l" t="t" r="r" b="b"/>
              <a:pathLst>
                <a:path w="700" h="900" extrusionOk="0">
                  <a:moveTo>
                    <a:pt x="506" y="1"/>
                  </a:moveTo>
                  <a:cubicBezTo>
                    <a:pt x="497" y="1"/>
                    <a:pt x="487" y="2"/>
                    <a:pt x="477" y="3"/>
                  </a:cubicBezTo>
                  <a:cubicBezTo>
                    <a:pt x="283" y="18"/>
                    <a:pt x="104" y="242"/>
                    <a:pt x="44" y="466"/>
                  </a:cubicBezTo>
                  <a:cubicBezTo>
                    <a:pt x="1" y="641"/>
                    <a:pt x="28" y="900"/>
                    <a:pt x="208" y="900"/>
                  </a:cubicBezTo>
                  <a:cubicBezTo>
                    <a:pt x="213" y="900"/>
                    <a:pt x="218" y="900"/>
                    <a:pt x="223" y="899"/>
                  </a:cubicBezTo>
                  <a:cubicBezTo>
                    <a:pt x="418" y="884"/>
                    <a:pt x="597" y="645"/>
                    <a:pt x="657" y="421"/>
                  </a:cubicBezTo>
                  <a:cubicBezTo>
                    <a:pt x="699" y="251"/>
                    <a:pt x="674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 rot="3749510">
              <a:off x="527100" y="599125"/>
              <a:ext cx="31045" cy="32784"/>
            </a:xfrm>
            <a:custGeom>
              <a:avLst/>
              <a:gdLst/>
              <a:ahLst/>
              <a:cxnLst/>
              <a:rect l="l" t="t" r="r" b="b"/>
              <a:pathLst>
                <a:path w="464" h="556" extrusionOk="0">
                  <a:moveTo>
                    <a:pt x="309" y="0"/>
                  </a:moveTo>
                  <a:cubicBezTo>
                    <a:pt x="278" y="0"/>
                    <a:pt x="244" y="12"/>
                    <a:pt x="210" y="39"/>
                  </a:cubicBezTo>
                  <a:cubicBezTo>
                    <a:pt x="120" y="98"/>
                    <a:pt x="76" y="188"/>
                    <a:pt x="46" y="278"/>
                  </a:cubicBezTo>
                  <a:cubicBezTo>
                    <a:pt x="31" y="337"/>
                    <a:pt x="1" y="472"/>
                    <a:pt x="61" y="517"/>
                  </a:cubicBezTo>
                  <a:lnTo>
                    <a:pt x="90" y="532"/>
                  </a:lnTo>
                  <a:cubicBezTo>
                    <a:pt x="115" y="548"/>
                    <a:pt x="140" y="556"/>
                    <a:pt x="165" y="556"/>
                  </a:cubicBezTo>
                  <a:cubicBezTo>
                    <a:pt x="272" y="556"/>
                    <a:pt x="368" y="414"/>
                    <a:pt x="404" y="293"/>
                  </a:cubicBezTo>
                  <a:lnTo>
                    <a:pt x="419" y="263"/>
                  </a:lnTo>
                  <a:cubicBezTo>
                    <a:pt x="464" y="106"/>
                    <a:pt x="400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 rot="3749510">
              <a:off x="492498" y="649595"/>
              <a:ext cx="24488" cy="23173"/>
            </a:xfrm>
            <a:custGeom>
              <a:avLst/>
              <a:gdLst/>
              <a:ahLst/>
              <a:cxnLst/>
              <a:rect l="l" t="t" r="r" b="b"/>
              <a:pathLst>
                <a:path w="366" h="393" extrusionOk="0">
                  <a:moveTo>
                    <a:pt x="291" y="1"/>
                  </a:moveTo>
                  <a:cubicBezTo>
                    <a:pt x="238" y="1"/>
                    <a:pt x="168" y="55"/>
                    <a:pt x="135" y="105"/>
                  </a:cubicBezTo>
                  <a:lnTo>
                    <a:pt x="150" y="75"/>
                  </a:lnTo>
                  <a:lnTo>
                    <a:pt x="150" y="75"/>
                  </a:lnTo>
                  <a:cubicBezTo>
                    <a:pt x="105" y="120"/>
                    <a:pt x="0" y="269"/>
                    <a:pt x="75" y="344"/>
                  </a:cubicBezTo>
                  <a:cubicBezTo>
                    <a:pt x="90" y="359"/>
                    <a:pt x="105" y="374"/>
                    <a:pt x="135" y="389"/>
                  </a:cubicBezTo>
                  <a:cubicBezTo>
                    <a:pt x="143" y="391"/>
                    <a:pt x="152" y="392"/>
                    <a:pt x="160" y="392"/>
                  </a:cubicBezTo>
                  <a:cubicBezTo>
                    <a:pt x="255" y="392"/>
                    <a:pt x="345" y="245"/>
                    <a:pt x="359" y="135"/>
                  </a:cubicBezTo>
                  <a:cubicBezTo>
                    <a:pt x="365" y="35"/>
                    <a:pt x="334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 rot="3749510">
              <a:off x="590888" y="686428"/>
              <a:ext cx="20005" cy="23881"/>
            </a:xfrm>
            <a:custGeom>
              <a:avLst/>
              <a:gdLst/>
              <a:ahLst/>
              <a:cxnLst/>
              <a:rect l="l" t="t" r="r" b="b"/>
              <a:pathLst>
                <a:path w="299" h="405" extrusionOk="0">
                  <a:moveTo>
                    <a:pt x="175" y="0"/>
                  </a:moveTo>
                  <a:cubicBezTo>
                    <a:pt x="110" y="0"/>
                    <a:pt x="39" y="116"/>
                    <a:pt x="15" y="176"/>
                  </a:cubicBezTo>
                  <a:cubicBezTo>
                    <a:pt x="0" y="250"/>
                    <a:pt x="0" y="310"/>
                    <a:pt x="30" y="370"/>
                  </a:cubicBezTo>
                  <a:cubicBezTo>
                    <a:pt x="42" y="394"/>
                    <a:pt x="58" y="404"/>
                    <a:pt x="74" y="404"/>
                  </a:cubicBezTo>
                  <a:cubicBezTo>
                    <a:pt x="118" y="404"/>
                    <a:pt x="168" y="334"/>
                    <a:pt x="179" y="280"/>
                  </a:cubicBezTo>
                  <a:cubicBezTo>
                    <a:pt x="179" y="280"/>
                    <a:pt x="179" y="280"/>
                    <a:pt x="179" y="265"/>
                  </a:cubicBezTo>
                  <a:cubicBezTo>
                    <a:pt x="239" y="206"/>
                    <a:pt x="299" y="86"/>
                    <a:pt x="224" y="26"/>
                  </a:cubicBezTo>
                  <a:cubicBezTo>
                    <a:pt x="209" y="8"/>
                    <a:pt x="192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 rot="3749510">
              <a:off x="499451" y="507550"/>
              <a:ext cx="34725" cy="41747"/>
            </a:xfrm>
            <a:custGeom>
              <a:avLst/>
              <a:gdLst/>
              <a:ahLst/>
              <a:cxnLst/>
              <a:rect l="l" t="t" r="r" b="b"/>
              <a:pathLst>
                <a:path w="519" h="708" extrusionOk="0">
                  <a:moveTo>
                    <a:pt x="367" y="0"/>
                  </a:moveTo>
                  <a:cubicBezTo>
                    <a:pt x="327" y="0"/>
                    <a:pt x="282" y="17"/>
                    <a:pt x="240" y="50"/>
                  </a:cubicBezTo>
                  <a:cubicBezTo>
                    <a:pt x="75" y="170"/>
                    <a:pt x="1" y="379"/>
                    <a:pt x="45" y="573"/>
                  </a:cubicBezTo>
                  <a:cubicBezTo>
                    <a:pt x="45" y="588"/>
                    <a:pt x="45" y="603"/>
                    <a:pt x="60" y="618"/>
                  </a:cubicBezTo>
                  <a:cubicBezTo>
                    <a:pt x="75" y="685"/>
                    <a:pt x="120" y="707"/>
                    <a:pt x="169" y="707"/>
                  </a:cubicBezTo>
                  <a:cubicBezTo>
                    <a:pt x="217" y="707"/>
                    <a:pt x="270" y="685"/>
                    <a:pt x="299" y="663"/>
                  </a:cubicBezTo>
                  <a:cubicBezTo>
                    <a:pt x="419" y="573"/>
                    <a:pt x="494" y="438"/>
                    <a:pt x="508" y="289"/>
                  </a:cubicBezTo>
                  <a:lnTo>
                    <a:pt x="508" y="229"/>
                  </a:lnTo>
                  <a:cubicBezTo>
                    <a:pt x="519" y="77"/>
                    <a:pt x="452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 rot="3749510">
              <a:off x="415210" y="552121"/>
              <a:ext cx="32048" cy="30662"/>
            </a:xfrm>
            <a:custGeom>
              <a:avLst/>
              <a:gdLst/>
              <a:ahLst/>
              <a:cxnLst/>
              <a:rect l="l" t="t" r="r" b="b"/>
              <a:pathLst>
                <a:path w="479" h="520" extrusionOk="0">
                  <a:moveTo>
                    <a:pt x="323" y="0"/>
                  </a:moveTo>
                  <a:cubicBezTo>
                    <a:pt x="246" y="0"/>
                    <a:pt x="174" y="76"/>
                    <a:pt x="135" y="141"/>
                  </a:cubicBezTo>
                  <a:cubicBezTo>
                    <a:pt x="76" y="215"/>
                    <a:pt x="1" y="409"/>
                    <a:pt x="91" y="484"/>
                  </a:cubicBezTo>
                  <a:cubicBezTo>
                    <a:pt x="115" y="509"/>
                    <a:pt x="144" y="520"/>
                    <a:pt x="173" y="520"/>
                  </a:cubicBezTo>
                  <a:cubicBezTo>
                    <a:pt x="197" y="520"/>
                    <a:pt x="220" y="512"/>
                    <a:pt x="240" y="499"/>
                  </a:cubicBezTo>
                  <a:cubicBezTo>
                    <a:pt x="315" y="469"/>
                    <a:pt x="374" y="394"/>
                    <a:pt x="404" y="320"/>
                  </a:cubicBezTo>
                  <a:cubicBezTo>
                    <a:pt x="434" y="260"/>
                    <a:pt x="479" y="96"/>
                    <a:pt x="404" y="51"/>
                  </a:cubicBezTo>
                  <a:cubicBezTo>
                    <a:pt x="389" y="36"/>
                    <a:pt x="374" y="21"/>
                    <a:pt x="359" y="6"/>
                  </a:cubicBezTo>
                  <a:cubicBezTo>
                    <a:pt x="347" y="2"/>
                    <a:pt x="335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 rot="3749510">
              <a:off x="364491" y="679711"/>
              <a:ext cx="27030" cy="24765"/>
            </a:xfrm>
            <a:custGeom>
              <a:avLst/>
              <a:gdLst/>
              <a:ahLst/>
              <a:cxnLst/>
              <a:rect l="l" t="t" r="r" b="b"/>
              <a:pathLst>
                <a:path w="404" h="420" extrusionOk="0">
                  <a:moveTo>
                    <a:pt x="264" y="1"/>
                  </a:moveTo>
                  <a:cubicBezTo>
                    <a:pt x="249" y="1"/>
                    <a:pt x="235" y="6"/>
                    <a:pt x="224" y="16"/>
                  </a:cubicBezTo>
                  <a:cubicBezTo>
                    <a:pt x="186" y="29"/>
                    <a:pt x="147" y="64"/>
                    <a:pt x="109" y="64"/>
                  </a:cubicBezTo>
                  <a:cubicBezTo>
                    <a:pt x="102" y="64"/>
                    <a:pt x="96" y="63"/>
                    <a:pt x="90" y="61"/>
                  </a:cubicBezTo>
                  <a:cubicBezTo>
                    <a:pt x="60" y="61"/>
                    <a:pt x="0" y="151"/>
                    <a:pt x="15" y="195"/>
                  </a:cubicBezTo>
                  <a:cubicBezTo>
                    <a:pt x="45" y="255"/>
                    <a:pt x="30" y="330"/>
                    <a:pt x="75" y="390"/>
                  </a:cubicBezTo>
                  <a:cubicBezTo>
                    <a:pt x="92" y="412"/>
                    <a:pt x="111" y="420"/>
                    <a:pt x="130" y="420"/>
                  </a:cubicBezTo>
                  <a:cubicBezTo>
                    <a:pt x="161" y="420"/>
                    <a:pt x="191" y="399"/>
                    <a:pt x="209" y="390"/>
                  </a:cubicBezTo>
                  <a:lnTo>
                    <a:pt x="239" y="375"/>
                  </a:lnTo>
                  <a:cubicBezTo>
                    <a:pt x="299" y="315"/>
                    <a:pt x="404" y="151"/>
                    <a:pt x="329" y="46"/>
                  </a:cubicBezTo>
                  <a:cubicBezTo>
                    <a:pt x="319" y="17"/>
                    <a:pt x="291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 rot="3749510">
              <a:off x="489388" y="777573"/>
              <a:ext cx="31045" cy="22937"/>
            </a:xfrm>
            <a:custGeom>
              <a:avLst/>
              <a:gdLst/>
              <a:ahLst/>
              <a:cxnLst/>
              <a:rect l="l" t="t" r="r" b="b"/>
              <a:pathLst>
                <a:path w="464" h="389" extrusionOk="0">
                  <a:moveTo>
                    <a:pt x="269" y="0"/>
                  </a:moveTo>
                  <a:cubicBezTo>
                    <a:pt x="149" y="0"/>
                    <a:pt x="15" y="150"/>
                    <a:pt x="0" y="314"/>
                  </a:cubicBezTo>
                  <a:cubicBezTo>
                    <a:pt x="0" y="359"/>
                    <a:pt x="0" y="388"/>
                    <a:pt x="45" y="388"/>
                  </a:cubicBezTo>
                  <a:cubicBezTo>
                    <a:pt x="90" y="388"/>
                    <a:pt x="149" y="388"/>
                    <a:pt x="194" y="374"/>
                  </a:cubicBezTo>
                  <a:cubicBezTo>
                    <a:pt x="299" y="329"/>
                    <a:pt x="463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 rot="3749510">
              <a:off x="708281" y="801976"/>
              <a:ext cx="15054" cy="18515"/>
            </a:xfrm>
            <a:custGeom>
              <a:avLst/>
              <a:gdLst/>
              <a:ahLst/>
              <a:cxnLst/>
              <a:rect l="l" t="t" r="r" b="b"/>
              <a:pathLst>
                <a:path w="225" h="314" extrusionOk="0">
                  <a:moveTo>
                    <a:pt x="154" y="0"/>
                  </a:moveTo>
                  <a:cubicBezTo>
                    <a:pt x="131" y="0"/>
                    <a:pt x="107" y="7"/>
                    <a:pt x="90" y="19"/>
                  </a:cubicBezTo>
                  <a:cubicBezTo>
                    <a:pt x="30" y="79"/>
                    <a:pt x="0" y="153"/>
                    <a:pt x="0" y="228"/>
                  </a:cubicBezTo>
                  <a:cubicBezTo>
                    <a:pt x="0" y="258"/>
                    <a:pt x="15" y="288"/>
                    <a:pt x="45" y="303"/>
                  </a:cubicBezTo>
                  <a:lnTo>
                    <a:pt x="60" y="303"/>
                  </a:lnTo>
                  <a:cubicBezTo>
                    <a:pt x="67" y="310"/>
                    <a:pt x="75" y="314"/>
                    <a:pt x="84" y="314"/>
                  </a:cubicBezTo>
                  <a:cubicBezTo>
                    <a:pt x="124" y="314"/>
                    <a:pt x="167" y="235"/>
                    <a:pt x="179" y="198"/>
                  </a:cubicBezTo>
                  <a:cubicBezTo>
                    <a:pt x="179" y="198"/>
                    <a:pt x="194" y="183"/>
                    <a:pt x="194" y="183"/>
                  </a:cubicBezTo>
                  <a:cubicBezTo>
                    <a:pt x="209" y="138"/>
                    <a:pt x="224" y="108"/>
                    <a:pt x="224" y="64"/>
                  </a:cubicBezTo>
                  <a:cubicBezTo>
                    <a:pt x="224" y="18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 rot="3749510">
              <a:off x="624917" y="743984"/>
              <a:ext cx="34055" cy="34907"/>
            </a:xfrm>
            <a:custGeom>
              <a:avLst/>
              <a:gdLst/>
              <a:ahLst/>
              <a:cxnLst/>
              <a:rect l="l" t="t" r="r" b="b"/>
              <a:pathLst>
                <a:path w="509" h="592" extrusionOk="0">
                  <a:moveTo>
                    <a:pt x="320" y="1"/>
                  </a:moveTo>
                  <a:cubicBezTo>
                    <a:pt x="288" y="1"/>
                    <a:pt x="255" y="12"/>
                    <a:pt x="225" y="34"/>
                  </a:cubicBezTo>
                  <a:cubicBezTo>
                    <a:pt x="120" y="64"/>
                    <a:pt x="45" y="243"/>
                    <a:pt x="45" y="363"/>
                  </a:cubicBezTo>
                  <a:lnTo>
                    <a:pt x="45" y="303"/>
                  </a:lnTo>
                  <a:lnTo>
                    <a:pt x="45" y="303"/>
                  </a:lnTo>
                  <a:cubicBezTo>
                    <a:pt x="16" y="363"/>
                    <a:pt x="1" y="497"/>
                    <a:pt x="60" y="542"/>
                  </a:cubicBezTo>
                  <a:cubicBezTo>
                    <a:pt x="95" y="577"/>
                    <a:pt x="136" y="592"/>
                    <a:pt x="175" y="592"/>
                  </a:cubicBezTo>
                  <a:cubicBezTo>
                    <a:pt x="203" y="592"/>
                    <a:pt x="230" y="584"/>
                    <a:pt x="255" y="572"/>
                  </a:cubicBezTo>
                  <a:cubicBezTo>
                    <a:pt x="419" y="482"/>
                    <a:pt x="508" y="303"/>
                    <a:pt x="464" y="124"/>
                  </a:cubicBezTo>
                  <a:cubicBezTo>
                    <a:pt x="449" y="79"/>
                    <a:pt x="434" y="49"/>
                    <a:pt x="404" y="34"/>
                  </a:cubicBezTo>
                  <a:cubicBezTo>
                    <a:pt x="382" y="12"/>
                    <a:pt x="35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 rot="3749510">
              <a:off x="542594" y="840475"/>
              <a:ext cx="42017" cy="44165"/>
            </a:xfrm>
            <a:custGeom>
              <a:avLst/>
              <a:gdLst/>
              <a:ahLst/>
              <a:cxnLst/>
              <a:rect l="l" t="t" r="r" b="b"/>
              <a:pathLst>
                <a:path w="628" h="749" extrusionOk="0">
                  <a:moveTo>
                    <a:pt x="460" y="0"/>
                  </a:moveTo>
                  <a:cubicBezTo>
                    <a:pt x="416" y="0"/>
                    <a:pt x="366" y="19"/>
                    <a:pt x="314" y="54"/>
                  </a:cubicBezTo>
                  <a:cubicBezTo>
                    <a:pt x="210" y="129"/>
                    <a:pt x="1" y="427"/>
                    <a:pt x="105" y="607"/>
                  </a:cubicBezTo>
                  <a:cubicBezTo>
                    <a:pt x="120" y="651"/>
                    <a:pt x="150" y="681"/>
                    <a:pt x="180" y="711"/>
                  </a:cubicBezTo>
                  <a:cubicBezTo>
                    <a:pt x="209" y="737"/>
                    <a:pt x="240" y="748"/>
                    <a:pt x="270" y="748"/>
                  </a:cubicBezTo>
                  <a:cubicBezTo>
                    <a:pt x="381" y="748"/>
                    <a:pt x="495" y="604"/>
                    <a:pt x="553" y="487"/>
                  </a:cubicBezTo>
                  <a:cubicBezTo>
                    <a:pt x="598" y="398"/>
                    <a:pt x="628" y="278"/>
                    <a:pt x="613" y="159"/>
                  </a:cubicBezTo>
                  <a:cubicBezTo>
                    <a:pt x="585" y="49"/>
                    <a:pt x="530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 rot="3749510">
              <a:off x="815870" y="791909"/>
              <a:ext cx="27298" cy="29188"/>
            </a:xfrm>
            <a:custGeom>
              <a:avLst/>
              <a:gdLst/>
              <a:ahLst/>
              <a:cxnLst/>
              <a:rect l="l" t="t" r="r" b="b"/>
              <a:pathLst>
                <a:path w="408" h="495" extrusionOk="0">
                  <a:moveTo>
                    <a:pt x="292" y="1"/>
                  </a:moveTo>
                  <a:cubicBezTo>
                    <a:pt x="194" y="1"/>
                    <a:pt x="71" y="195"/>
                    <a:pt x="49" y="274"/>
                  </a:cubicBezTo>
                  <a:cubicBezTo>
                    <a:pt x="1" y="418"/>
                    <a:pt x="58" y="494"/>
                    <a:pt x="137" y="494"/>
                  </a:cubicBezTo>
                  <a:cubicBezTo>
                    <a:pt x="180" y="494"/>
                    <a:pt x="231" y="471"/>
                    <a:pt x="273" y="423"/>
                  </a:cubicBezTo>
                  <a:cubicBezTo>
                    <a:pt x="288" y="423"/>
                    <a:pt x="288" y="408"/>
                    <a:pt x="303" y="408"/>
                  </a:cubicBezTo>
                  <a:cubicBezTo>
                    <a:pt x="378" y="318"/>
                    <a:pt x="408" y="214"/>
                    <a:pt x="378" y="94"/>
                  </a:cubicBezTo>
                  <a:cubicBezTo>
                    <a:pt x="378" y="94"/>
                    <a:pt x="378" y="79"/>
                    <a:pt x="378" y="79"/>
                  </a:cubicBezTo>
                  <a:cubicBezTo>
                    <a:pt x="355" y="23"/>
                    <a:pt x="325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 rot="3749510">
              <a:off x="743638" y="871935"/>
              <a:ext cx="18466" cy="20815"/>
            </a:xfrm>
            <a:custGeom>
              <a:avLst/>
              <a:gdLst/>
              <a:ahLst/>
              <a:cxnLst/>
              <a:rect l="l" t="t" r="r" b="b"/>
              <a:pathLst>
                <a:path w="276" h="353" extrusionOk="0">
                  <a:moveTo>
                    <a:pt x="161" y="1"/>
                  </a:moveTo>
                  <a:cubicBezTo>
                    <a:pt x="107" y="1"/>
                    <a:pt x="33" y="127"/>
                    <a:pt x="22" y="173"/>
                  </a:cubicBezTo>
                  <a:cubicBezTo>
                    <a:pt x="22" y="188"/>
                    <a:pt x="22" y="188"/>
                    <a:pt x="22" y="203"/>
                  </a:cubicBezTo>
                  <a:cubicBezTo>
                    <a:pt x="0" y="289"/>
                    <a:pt x="26" y="352"/>
                    <a:pt x="75" y="352"/>
                  </a:cubicBezTo>
                  <a:cubicBezTo>
                    <a:pt x="94" y="352"/>
                    <a:pt x="117" y="343"/>
                    <a:pt x="141" y="323"/>
                  </a:cubicBezTo>
                  <a:cubicBezTo>
                    <a:pt x="216" y="263"/>
                    <a:pt x="276" y="143"/>
                    <a:pt x="201" y="54"/>
                  </a:cubicBezTo>
                  <a:lnTo>
                    <a:pt x="201" y="39"/>
                  </a:lnTo>
                  <a:cubicBezTo>
                    <a:pt x="191" y="12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 rot="3749510">
              <a:off x="1108676" y="-130330"/>
              <a:ext cx="24086" cy="36794"/>
            </a:xfrm>
            <a:custGeom>
              <a:avLst/>
              <a:gdLst/>
              <a:ahLst/>
              <a:cxnLst/>
              <a:rect l="l" t="t" r="r" b="b"/>
              <a:pathLst>
                <a:path w="360" h="624" extrusionOk="0">
                  <a:moveTo>
                    <a:pt x="279" y="1"/>
                  </a:moveTo>
                  <a:cubicBezTo>
                    <a:pt x="217" y="1"/>
                    <a:pt x="131" y="128"/>
                    <a:pt x="120" y="173"/>
                  </a:cubicBezTo>
                  <a:cubicBezTo>
                    <a:pt x="90" y="218"/>
                    <a:pt x="75" y="263"/>
                    <a:pt x="45" y="307"/>
                  </a:cubicBezTo>
                  <a:cubicBezTo>
                    <a:pt x="16" y="382"/>
                    <a:pt x="1" y="457"/>
                    <a:pt x="31" y="531"/>
                  </a:cubicBezTo>
                  <a:lnTo>
                    <a:pt x="31" y="561"/>
                  </a:lnTo>
                  <a:cubicBezTo>
                    <a:pt x="53" y="606"/>
                    <a:pt x="81" y="624"/>
                    <a:pt x="110" y="624"/>
                  </a:cubicBezTo>
                  <a:cubicBezTo>
                    <a:pt x="200" y="624"/>
                    <a:pt x="307" y="461"/>
                    <a:pt x="329" y="382"/>
                  </a:cubicBezTo>
                  <a:cubicBezTo>
                    <a:pt x="359" y="278"/>
                    <a:pt x="359" y="158"/>
                    <a:pt x="329" y="54"/>
                  </a:cubicBezTo>
                  <a:cubicBezTo>
                    <a:pt x="318" y="16"/>
                    <a:pt x="300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 rot="3749510">
              <a:off x="1072279" y="-216760"/>
              <a:ext cx="21076" cy="24765"/>
            </a:xfrm>
            <a:custGeom>
              <a:avLst/>
              <a:gdLst/>
              <a:ahLst/>
              <a:cxnLst/>
              <a:rect l="l" t="t" r="r" b="b"/>
              <a:pathLst>
                <a:path w="315" h="420" extrusionOk="0">
                  <a:moveTo>
                    <a:pt x="237" y="0"/>
                  </a:moveTo>
                  <a:cubicBezTo>
                    <a:pt x="156" y="0"/>
                    <a:pt x="42" y="168"/>
                    <a:pt x="31" y="225"/>
                  </a:cubicBezTo>
                  <a:cubicBezTo>
                    <a:pt x="1" y="315"/>
                    <a:pt x="1" y="389"/>
                    <a:pt x="76" y="419"/>
                  </a:cubicBezTo>
                  <a:cubicBezTo>
                    <a:pt x="105" y="419"/>
                    <a:pt x="150" y="419"/>
                    <a:pt x="180" y="389"/>
                  </a:cubicBezTo>
                  <a:cubicBezTo>
                    <a:pt x="240" y="389"/>
                    <a:pt x="300" y="315"/>
                    <a:pt x="315" y="240"/>
                  </a:cubicBezTo>
                  <a:cubicBezTo>
                    <a:pt x="315" y="180"/>
                    <a:pt x="315" y="120"/>
                    <a:pt x="300" y="61"/>
                  </a:cubicBezTo>
                  <a:cubicBezTo>
                    <a:pt x="285" y="17"/>
                    <a:pt x="263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 rot="3749510">
              <a:off x="941157" y="-149945"/>
              <a:ext cx="25960" cy="27831"/>
            </a:xfrm>
            <a:custGeom>
              <a:avLst/>
              <a:gdLst/>
              <a:ahLst/>
              <a:cxnLst/>
              <a:rect l="l" t="t" r="r" b="b"/>
              <a:pathLst>
                <a:path w="388" h="472" extrusionOk="0">
                  <a:moveTo>
                    <a:pt x="261" y="0"/>
                  </a:moveTo>
                  <a:cubicBezTo>
                    <a:pt x="238" y="0"/>
                    <a:pt x="210" y="11"/>
                    <a:pt x="179" y="35"/>
                  </a:cubicBezTo>
                  <a:lnTo>
                    <a:pt x="194" y="35"/>
                  </a:lnTo>
                  <a:cubicBezTo>
                    <a:pt x="60" y="95"/>
                    <a:pt x="0" y="244"/>
                    <a:pt x="30" y="394"/>
                  </a:cubicBezTo>
                  <a:cubicBezTo>
                    <a:pt x="30" y="394"/>
                    <a:pt x="30" y="409"/>
                    <a:pt x="45" y="409"/>
                  </a:cubicBezTo>
                  <a:cubicBezTo>
                    <a:pt x="72" y="453"/>
                    <a:pt x="104" y="471"/>
                    <a:pt x="137" y="471"/>
                  </a:cubicBezTo>
                  <a:cubicBezTo>
                    <a:pt x="215" y="471"/>
                    <a:pt x="297" y="373"/>
                    <a:pt x="329" y="289"/>
                  </a:cubicBezTo>
                  <a:cubicBezTo>
                    <a:pt x="388" y="159"/>
                    <a:pt x="353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 rot="3749510">
              <a:off x="472028" y="-166301"/>
              <a:ext cx="39073" cy="40745"/>
            </a:xfrm>
            <a:custGeom>
              <a:avLst/>
              <a:gdLst/>
              <a:ahLst/>
              <a:cxnLst/>
              <a:rect l="l" t="t" r="r" b="b"/>
              <a:pathLst>
                <a:path w="584" h="691" extrusionOk="0">
                  <a:moveTo>
                    <a:pt x="389" y="0"/>
                  </a:moveTo>
                  <a:cubicBezTo>
                    <a:pt x="359" y="15"/>
                    <a:pt x="329" y="15"/>
                    <a:pt x="300" y="30"/>
                  </a:cubicBezTo>
                  <a:cubicBezTo>
                    <a:pt x="165" y="90"/>
                    <a:pt x="76" y="224"/>
                    <a:pt x="31" y="374"/>
                  </a:cubicBezTo>
                  <a:cubicBezTo>
                    <a:pt x="1" y="463"/>
                    <a:pt x="1" y="658"/>
                    <a:pt x="105" y="687"/>
                  </a:cubicBezTo>
                  <a:cubicBezTo>
                    <a:pt x="121" y="689"/>
                    <a:pt x="136" y="690"/>
                    <a:pt x="150" y="690"/>
                  </a:cubicBezTo>
                  <a:cubicBezTo>
                    <a:pt x="251" y="690"/>
                    <a:pt x="339" y="646"/>
                    <a:pt x="404" y="568"/>
                  </a:cubicBezTo>
                  <a:cubicBezTo>
                    <a:pt x="539" y="448"/>
                    <a:pt x="583" y="239"/>
                    <a:pt x="509" y="60"/>
                  </a:cubicBezTo>
                  <a:lnTo>
                    <a:pt x="494" y="45"/>
                  </a:lnTo>
                  <a:cubicBezTo>
                    <a:pt x="464" y="15"/>
                    <a:pt x="43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 rot="3749510">
              <a:off x="540881" y="-73140"/>
              <a:ext cx="21076" cy="14977"/>
            </a:xfrm>
            <a:custGeom>
              <a:avLst/>
              <a:gdLst/>
              <a:ahLst/>
              <a:cxnLst/>
              <a:rect l="l" t="t" r="r" b="b"/>
              <a:pathLst>
                <a:path w="315" h="254" extrusionOk="0">
                  <a:moveTo>
                    <a:pt x="187" y="0"/>
                  </a:moveTo>
                  <a:cubicBezTo>
                    <a:pt x="158" y="0"/>
                    <a:pt x="142" y="41"/>
                    <a:pt x="106" y="53"/>
                  </a:cubicBezTo>
                  <a:cubicBezTo>
                    <a:pt x="76" y="68"/>
                    <a:pt x="1" y="173"/>
                    <a:pt x="61" y="218"/>
                  </a:cubicBezTo>
                  <a:cubicBezTo>
                    <a:pt x="72" y="240"/>
                    <a:pt x="91" y="253"/>
                    <a:pt x="112" y="253"/>
                  </a:cubicBezTo>
                  <a:cubicBezTo>
                    <a:pt x="119" y="253"/>
                    <a:pt x="127" y="252"/>
                    <a:pt x="135" y="248"/>
                  </a:cubicBezTo>
                  <a:cubicBezTo>
                    <a:pt x="195" y="233"/>
                    <a:pt x="315" y="53"/>
                    <a:pt x="210" y="9"/>
                  </a:cubicBezTo>
                  <a:cubicBezTo>
                    <a:pt x="201" y="3"/>
                    <a:pt x="1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 rot="3749510">
              <a:off x="455825" y="-30023"/>
              <a:ext cx="25558" cy="25591"/>
            </a:xfrm>
            <a:custGeom>
              <a:avLst/>
              <a:gdLst/>
              <a:ahLst/>
              <a:cxnLst/>
              <a:rect l="l" t="t" r="r" b="b"/>
              <a:pathLst>
                <a:path w="382" h="434" extrusionOk="0">
                  <a:moveTo>
                    <a:pt x="276" y="1"/>
                  </a:moveTo>
                  <a:cubicBezTo>
                    <a:pt x="261" y="1"/>
                    <a:pt x="244" y="4"/>
                    <a:pt x="225" y="12"/>
                  </a:cubicBezTo>
                  <a:lnTo>
                    <a:pt x="165" y="12"/>
                  </a:lnTo>
                  <a:cubicBezTo>
                    <a:pt x="162" y="11"/>
                    <a:pt x="158" y="10"/>
                    <a:pt x="155" y="10"/>
                  </a:cubicBezTo>
                  <a:cubicBezTo>
                    <a:pt x="112" y="10"/>
                    <a:pt x="63" y="91"/>
                    <a:pt x="90" y="146"/>
                  </a:cubicBezTo>
                  <a:cubicBezTo>
                    <a:pt x="46" y="206"/>
                    <a:pt x="1" y="326"/>
                    <a:pt x="61" y="400"/>
                  </a:cubicBezTo>
                  <a:cubicBezTo>
                    <a:pt x="81" y="424"/>
                    <a:pt x="104" y="434"/>
                    <a:pt x="127" y="434"/>
                  </a:cubicBezTo>
                  <a:cubicBezTo>
                    <a:pt x="207" y="434"/>
                    <a:pt x="295" y="320"/>
                    <a:pt x="329" y="251"/>
                  </a:cubicBezTo>
                  <a:cubicBezTo>
                    <a:pt x="381" y="160"/>
                    <a:pt x="37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 rot="3749510">
              <a:off x="448274" y="-101025"/>
              <a:ext cx="19871" cy="25414"/>
            </a:xfrm>
            <a:custGeom>
              <a:avLst/>
              <a:gdLst/>
              <a:ahLst/>
              <a:cxnLst/>
              <a:rect l="l" t="t" r="r" b="b"/>
              <a:pathLst>
                <a:path w="297" h="431" extrusionOk="0">
                  <a:moveTo>
                    <a:pt x="202" y="0"/>
                  </a:moveTo>
                  <a:cubicBezTo>
                    <a:pt x="190" y="0"/>
                    <a:pt x="177" y="3"/>
                    <a:pt x="164" y="8"/>
                  </a:cubicBezTo>
                  <a:cubicBezTo>
                    <a:pt x="75" y="67"/>
                    <a:pt x="15" y="157"/>
                    <a:pt x="15" y="262"/>
                  </a:cubicBezTo>
                  <a:cubicBezTo>
                    <a:pt x="0" y="291"/>
                    <a:pt x="15" y="336"/>
                    <a:pt x="30" y="366"/>
                  </a:cubicBezTo>
                  <a:lnTo>
                    <a:pt x="45" y="381"/>
                  </a:lnTo>
                  <a:cubicBezTo>
                    <a:pt x="45" y="396"/>
                    <a:pt x="60" y="396"/>
                    <a:pt x="60" y="411"/>
                  </a:cubicBezTo>
                  <a:cubicBezTo>
                    <a:pt x="70" y="424"/>
                    <a:pt x="83" y="430"/>
                    <a:pt x="97" y="430"/>
                  </a:cubicBezTo>
                  <a:cubicBezTo>
                    <a:pt x="159" y="430"/>
                    <a:pt x="242" y="311"/>
                    <a:pt x="254" y="262"/>
                  </a:cubicBezTo>
                  <a:cubicBezTo>
                    <a:pt x="269" y="232"/>
                    <a:pt x="284" y="187"/>
                    <a:pt x="284" y="142"/>
                  </a:cubicBezTo>
                  <a:cubicBezTo>
                    <a:pt x="296" y="56"/>
                    <a:pt x="25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 rot="3749510">
              <a:off x="1182312" y="296145"/>
              <a:ext cx="54863" cy="41511"/>
            </a:xfrm>
            <a:custGeom>
              <a:avLst/>
              <a:gdLst/>
              <a:ahLst/>
              <a:cxnLst/>
              <a:rect l="l" t="t" r="r" b="b"/>
              <a:pathLst>
                <a:path w="820" h="704" extrusionOk="0">
                  <a:moveTo>
                    <a:pt x="521" y="0"/>
                  </a:moveTo>
                  <a:cubicBezTo>
                    <a:pt x="518" y="0"/>
                    <a:pt x="515" y="0"/>
                    <a:pt x="511" y="0"/>
                  </a:cubicBezTo>
                  <a:cubicBezTo>
                    <a:pt x="277" y="29"/>
                    <a:pt x="0" y="703"/>
                    <a:pt x="298" y="703"/>
                  </a:cubicBezTo>
                  <a:cubicBezTo>
                    <a:pt x="304" y="703"/>
                    <a:pt x="310" y="703"/>
                    <a:pt x="317" y="702"/>
                  </a:cubicBezTo>
                  <a:cubicBezTo>
                    <a:pt x="554" y="673"/>
                    <a:pt x="819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 rot="3749510">
              <a:off x="1098546" y="296116"/>
              <a:ext cx="40077" cy="39978"/>
            </a:xfrm>
            <a:custGeom>
              <a:avLst/>
              <a:gdLst/>
              <a:ahLst/>
              <a:cxnLst/>
              <a:rect l="l" t="t" r="r" b="b"/>
              <a:pathLst>
                <a:path w="599" h="678" extrusionOk="0">
                  <a:moveTo>
                    <a:pt x="435" y="1"/>
                  </a:moveTo>
                  <a:cubicBezTo>
                    <a:pt x="337" y="1"/>
                    <a:pt x="245" y="88"/>
                    <a:pt x="195" y="176"/>
                  </a:cubicBezTo>
                  <a:cubicBezTo>
                    <a:pt x="120" y="295"/>
                    <a:pt x="1" y="594"/>
                    <a:pt x="195" y="668"/>
                  </a:cubicBezTo>
                  <a:cubicBezTo>
                    <a:pt x="214" y="675"/>
                    <a:pt x="233" y="678"/>
                    <a:pt x="252" y="678"/>
                  </a:cubicBezTo>
                  <a:cubicBezTo>
                    <a:pt x="405" y="678"/>
                    <a:pt x="528" y="472"/>
                    <a:pt x="568" y="325"/>
                  </a:cubicBezTo>
                  <a:cubicBezTo>
                    <a:pt x="583" y="205"/>
                    <a:pt x="598" y="41"/>
                    <a:pt x="494" y="11"/>
                  </a:cubicBezTo>
                  <a:cubicBezTo>
                    <a:pt x="474" y="4"/>
                    <a:pt x="45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 rot="3749510">
              <a:off x="1134950" y="236324"/>
              <a:ext cx="28034" cy="37266"/>
            </a:xfrm>
            <a:custGeom>
              <a:avLst/>
              <a:gdLst/>
              <a:ahLst/>
              <a:cxnLst/>
              <a:rect l="l" t="t" r="r" b="b"/>
              <a:pathLst>
                <a:path w="419" h="632" extrusionOk="0">
                  <a:moveTo>
                    <a:pt x="316" y="0"/>
                  </a:moveTo>
                  <a:cubicBezTo>
                    <a:pt x="243" y="0"/>
                    <a:pt x="156" y="78"/>
                    <a:pt x="120" y="133"/>
                  </a:cubicBezTo>
                  <a:lnTo>
                    <a:pt x="90" y="163"/>
                  </a:lnTo>
                  <a:cubicBezTo>
                    <a:pt x="15" y="252"/>
                    <a:pt x="0" y="387"/>
                    <a:pt x="30" y="506"/>
                  </a:cubicBezTo>
                  <a:cubicBezTo>
                    <a:pt x="60" y="596"/>
                    <a:pt x="105" y="596"/>
                    <a:pt x="179" y="626"/>
                  </a:cubicBezTo>
                  <a:cubicBezTo>
                    <a:pt x="191" y="630"/>
                    <a:pt x="202" y="632"/>
                    <a:pt x="213" y="632"/>
                  </a:cubicBezTo>
                  <a:cubicBezTo>
                    <a:pt x="320" y="632"/>
                    <a:pt x="415" y="447"/>
                    <a:pt x="388" y="312"/>
                  </a:cubicBezTo>
                  <a:cubicBezTo>
                    <a:pt x="418" y="252"/>
                    <a:pt x="418" y="177"/>
                    <a:pt x="418" y="118"/>
                  </a:cubicBezTo>
                  <a:cubicBezTo>
                    <a:pt x="401" y="31"/>
                    <a:pt x="361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 rot="3749510">
              <a:off x="1303309" y="174098"/>
              <a:ext cx="15723" cy="11557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44" y="0"/>
                  </a:moveTo>
                  <a:cubicBezTo>
                    <a:pt x="72" y="0"/>
                    <a:pt x="0" y="195"/>
                    <a:pt x="76" y="195"/>
                  </a:cubicBezTo>
                  <a:cubicBezTo>
                    <a:pt x="79" y="195"/>
                    <a:pt x="82" y="195"/>
                    <a:pt x="85" y="194"/>
                  </a:cubicBezTo>
                  <a:cubicBezTo>
                    <a:pt x="189" y="194"/>
                    <a:pt x="23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 rot="3749510">
              <a:off x="-64970" y="-341746"/>
              <a:ext cx="24956" cy="27478"/>
            </a:xfrm>
            <a:custGeom>
              <a:avLst/>
              <a:gdLst/>
              <a:ahLst/>
              <a:cxnLst/>
              <a:rect l="l" t="t" r="r" b="b"/>
              <a:pathLst>
                <a:path w="373" h="466" extrusionOk="0">
                  <a:moveTo>
                    <a:pt x="253" y="1"/>
                  </a:moveTo>
                  <a:cubicBezTo>
                    <a:pt x="148" y="16"/>
                    <a:pt x="59" y="135"/>
                    <a:pt x="29" y="255"/>
                  </a:cubicBezTo>
                  <a:cubicBezTo>
                    <a:pt x="1" y="353"/>
                    <a:pt x="12" y="465"/>
                    <a:pt x="101" y="465"/>
                  </a:cubicBezTo>
                  <a:cubicBezTo>
                    <a:pt x="107" y="465"/>
                    <a:pt x="113" y="465"/>
                    <a:pt x="119" y="464"/>
                  </a:cubicBezTo>
                  <a:cubicBezTo>
                    <a:pt x="223" y="449"/>
                    <a:pt x="313" y="344"/>
                    <a:pt x="343" y="225"/>
                  </a:cubicBezTo>
                  <a:cubicBezTo>
                    <a:pt x="372" y="120"/>
                    <a:pt x="343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 rot="3749510">
              <a:off x="-12532" y="-257233"/>
              <a:ext cx="28034" cy="26180"/>
            </a:xfrm>
            <a:custGeom>
              <a:avLst/>
              <a:gdLst/>
              <a:ahLst/>
              <a:cxnLst/>
              <a:rect l="l" t="t" r="r" b="b"/>
              <a:pathLst>
                <a:path w="419" h="444" extrusionOk="0">
                  <a:moveTo>
                    <a:pt x="303" y="0"/>
                  </a:moveTo>
                  <a:cubicBezTo>
                    <a:pt x="245" y="0"/>
                    <a:pt x="178" y="48"/>
                    <a:pt x="150" y="85"/>
                  </a:cubicBezTo>
                  <a:cubicBezTo>
                    <a:pt x="61" y="175"/>
                    <a:pt x="1" y="309"/>
                    <a:pt x="16" y="444"/>
                  </a:cubicBezTo>
                  <a:lnTo>
                    <a:pt x="329" y="369"/>
                  </a:lnTo>
                  <a:cubicBezTo>
                    <a:pt x="389" y="294"/>
                    <a:pt x="419" y="175"/>
                    <a:pt x="389" y="70"/>
                  </a:cubicBezTo>
                  <a:cubicBezTo>
                    <a:pt x="372" y="19"/>
                    <a:pt x="33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 rot="3749510">
              <a:off x="-173977" y="-186719"/>
              <a:ext cx="39408" cy="40922"/>
            </a:xfrm>
            <a:custGeom>
              <a:avLst/>
              <a:gdLst/>
              <a:ahLst/>
              <a:cxnLst/>
              <a:rect l="l" t="t" r="r" b="b"/>
              <a:pathLst>
                <a:path w="589" h="694" extrusionOk="0">
                  <a:moveTo>
                    <a:pt x="374" y="0"/>
                  </a:moveTo>
                  <a:cubicBezTo>
                    <a:pt x="249" y="0"/>
                    <a:pt x="96" y="237"/>
                    <a:pt x="51" y="349"/>
                  </a:cubicBezTo>
                  <a:cubicBezTo>
                    <a:pt x="51" y="349"/>
                    <a:pt x="51" y="364"/>
                    <a:pt x="51" y="379"/>
                  </a:cubicBezTo>
                  <a:cubicBezTo>
                    <a:pt x="0" y="531"/>
                    <a:pt x="47" y="694"/>
                    <a:pt x="162" y="694"/>
                  </a:cubicBezTo>
                  <a:cubicBezTo>
                    <a:pt x="183" y="694"/>
                    <a:pt x="206" y="689"/>
                    <a:pt x="230" y="677"/>
                  </a:cubicBezTo>
                  <a:cubicBezTo>
                    <a:pt x="395" y="618"/>
                    <a:pt x="589" y="334"/>
                    <a:pt x="484" y="110"/>
                  </a:cubicBezTo>
                  <a:lnTo>
                    <a:pt x="484" y="95"/>
                  </a:lnTo>
                  <a:cubicBezTo>
                    <a:pt x="454" y="27"/>
                    <a:pt x="415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 rot="3749510">
              <a:off x="-121418" y="-269657"/>
              <a:ext cx="23685" cy="26239"/>
            </a:xfrm>
            <a:custGeom>
              <a:avLst/>
              <a:gdLst/>
              <a:ahLst/>
              <a:cxnLst/>
              <a:rect l="l" t="t" r="r" b="b"/>
              <a:pathLst>
                <a:path w="354" h="445" extrusionOk="0">
                  <a:moveTo>
                    <a:pt x="265" y="1"/>
                  </a:moveTo>
                  <a:cubicBezTo>
                    <a:pt x="148" y="1"/>
                    <a:pt x="0" y="240"/>
                    <a:pt x="69" y="364"/>
                  </a:cubicBezTo>
                  <a:cubicBezTo>
                    <a:pt x="69" y="379"/>
                    <a:pt x="99" y="409"/>
                    <a:pt x="114" y="424"/>
                  </a:cubicBezTo>
                  <a:cubicBezTo>
                    <a:pt x="131" y="438"/>
                    <a:pt x="148" y="444"/>
                    <a:pt x="165" y="444"/>
                  </a:cubicBezTo>
                  <a:cubicBezTo>
                    <a:pt x="236" y="444"/>
                    <a:pt x="299" y="332"/>
                    <a:pt x="323" y="260"/>
                  </a:cubicBezTo>
                  <a:cubicBezTo>
                    <a:pt x="323" y="245"/>
                    <a:pt x="323" y="230"/>
                    <a:pt x="338" y="200"/>
                  </a:cubicBezTo>
                  <a:cubicBezTo>
                    <a:pt x="353" y="140"/>
                    <a:pt x="353" y="36"/>
                    <a:pt x="293" y="6"/>
                  </a:cubicBezTo>
                  <a:cubicBezTo>
                    <a:pt x="284" y="2"/>
                    <a:pt x="275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 rot="3749510">
              <a:off x="-337718" y="-121563"/>
              <a:ext cx="39676" cy="30485"/>
            </a:xfrm>
            <a:custGeom>
              <a:avLst/>
              <a:gdLst/>
              <a:ahLst/>
              <a:cxnLst/>
              <a:rect l="l" t="t" r="r" b="b"/>
              <a:pathLst>
                <a:path w="593" h="517" extrusionOk="0">
                  <a:moveTo>
                    <a:pt x="200" y="0"/>
                  </a:moveTo>
                  <a:cubicBezTo>
                    <a:pt x="112" y="0"/>
                    <a:pt x="0" y="162"/>
                    <a:pt x="42" y="272"/>
                  </a:cubicBezTo>
                  <a:cubicBezTo>
                    <a:pt x="72" y="302"/>
                    <a:pt x="87" y="347"/>
                    <a:pt x="87" y="392"/>
                  </a:cubicBezTo>
                  <a:cubicBezTo>
                    <a:pt x="104" y="481"/>
                    <a:pt x="143" y="517"/>
                    <a:pt x="190" y="517"/>
                  </a:cubicBezTo>
                  <a:cubicBezTo>
                    <a:pt x="348" y="517"/>
                    <a:pt x="592" y="122"/>
                    <a:pt x="385" y="18"/>
                  </a:cubicBezTo>
                  <a:cubicBezTo>
                    <a:pt x="363" y="7"/>
                    <a:pt x="341" y="4"/>
                    <a:pt x="320" y="4"/>
                  </a:cubicBezTo>
                  <a:cubicBezTo>
                    <a:pt x="296" y="4"/>
                    <a:pt x="274" y="8"/>
                    <a:pt x="254" y="8"/>
                  </a:cubicBezTo>
                  <a:cubicBezTo>
                    <a:pt x="242" y="8"/>
                    <a:pt x="231" y="7"/>
                    <a:pt x="221" y="3"/>
                  </a:cubicBezTo>
                  <a:cubicBezTo>
                    <a:pt x="214" y="1"/>
                    <a:pt x="207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 rot="3749510">
              <a:off x="-126998" y="-111180"/>
              <a:ext cx="17596" cy="18810"/>
            </a:xfrm>
            <a:custGeom>
              <a:avLst/>
              <a:gdLst/>
              <a:ahLst/>
              <a:cxnLst/>
              <a:rect l="l" t="t" r="r" b="b"/>
              <a:pathLst>
                <a:path w="263" h="319" extrusionOk="0">
                  <a:moveTo>
                    <a:pt x="143" y="1"/>
                  </a:moveTo>
                  <a:cubicBezTo>
                    <a:pt x="91" y="1"/>
                    <a:pt x="35" y="108"/>
                    <a:pt x="24" y="154"/>
                  </a:cubicBezTo>
                  <a:cubicBezTo>
                    <a:pt x="24" y="154"/>
                    <a:pt x="24" y="169"/>
                    <a:pt x="24" y="184"/>
                  </a:cubicBezTo>
                  <a:cubicBezTo>
                    <a:pt x="1" y="265"/>
                    <a:pt x="40" y="318"/>
                    <a:pt x="86" y="318"/>
                  </a:cubicBezTo>
                  <a:cubicBezTo>
                    <a:pt x="100" y="318"/>
                    <a:pt x="115" y="314"/>
                    <a:pt x="128" y="303"/>
                  </a:cubicBezTo>
                  <a:cubicBezTo>
                    <a:pt x="203" y="244"/>
                    <a:pt x="263" y="124"/>
                    <a:pt x="188" y="50"/>
                  </a:cubicBezTo>
                  <a:cubicBezTo>
                    <a:pt x="188" y="50"/>
                    <a:pt x="188" y="35"/>
                    <a:pt x="188" y="35"/>
                  </a:cubicBezTo>
                  <a:cubicBezTo>
                    <a:pt x="174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 rot="3749510">
              <a:off x="-264270" y="59308"/>
              <a:ext cx="24019" cy="21876"/>
            </a:xfrm>
            <a:custGeom>
              <a:avLst/>
              <a:gdLst/>
              <a:ahLst/>
              <a:cxnLst/>
              <a:rect l="l" t="t" r="r" b="b"/>
              <a:pathLst>
                <a:path w="359" h="371" extrusionOk="0">
                  <a:moveTo>
                    <a:pt x="234" y="1"/>
                  </a:moveTo>
                  <a:cubicBezTo>
                    <a:pt x="188" y="1"/>
                    <a:pt x="142" y="28"/>
                    <a:pt x="120" y="72"/>
                  </a:cubicBezTo>
                  <a:cubicBezTo>
                    <a:pt x="105" y="72"/>
                    <a:pt x="105" y="87"/>
                    <a:pt x="90" y="102"/>
                  </a:cubicBezTo>
                  <a:cubicBezTo>
                    <a:pt x="75" y="147"/>
                    <a:pt x="0" y="281"/>
                    <a:pt x="75" y="341"/>
                  </a:cubicBezTo>
                  <a:cubicBezTo>
                    <a:pt x="90" y="371"/>
                    <a:pt x="120" y="371"/>
                    <a:pt x="150" y="371"/>
                  </a:cubicBezTo>
                  <a:cubicBezTo>
                    <a:pt x="224" y="356"/>
                    <a:pt x="284" y="296"/>
                    <a:pt x="299" y="236"/>
                  </a:cubicBezTo>
                  <a:cubicBezTo>
                    <a:pt x="329" y="162"/>
                    <a:pt x="359" y="27"/>
                    <a:pt x="284" y="12"/>
                  </a:cubicBezTo>
                  <a:cubicBezTo>
                    <a:pt x="268" y="4"/>
                    <a:pt x="251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 rot="3749510">
              <a:off x="-247855" y="-129357"/>
              <a:ext cx="44225" cy="33551"/>
            </a:xfrm>
            <a:custGeom>
              <a:avLst/>
              <a:gdLst/>
              <a:ahLst/>
              <a:cxnLst/>
              <a:rect l="l" t="t" r="r" b="b"/>
              <a:pathLst>
                <a:path w="661" h="569" extrusionOk="0">
                  <a:moveTo>
                    <a:pt x="423" y="0"/>
                  </a:moveTo>
                  <a:cubicBezTo>
                    <a:pt x="420" y="0"/>
                    <a:pt x="416" y="0"/>
                    <a:pt x="413" y="1"/>
                  </a:cubicBezTo>
                  <a:cubicBezTo>
                    <a:pt x="221" y="15"/>
                    <a:pt x="0" y="569"/>
                    <a:pt x="239" y="569"/>
                  </a:cubicBezTo>
                  <a:cubicBezTo>
                    <a:pt x="242" y="569"/>
                    <a:pt x="245" y="568"/>
                    <a:pt x="249" y="568"/>
                  </a:cubicBezTo>
                  <a:cubicBezTo>
                    <a:pt x="440" y="539"/>
                    <a:pt x="661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 rot="3749510">
              <a:off x="-226704" y="-175821"/>
              <a:ext cx="18399" cy="16923"/>
            </a:xfrm>
            <a:custGeom>
              <a:avLst/>
              <a:gdLst/>
              <a:ahLst/>
              <a:cxnLst/>
              <a:rect l="l" t="t" r="r" b="b"/>
              <a:pathLst>
                <a:path w="275" h="287" extrusionOk="0">
                  <a:moveTo>
                    <a:pt x="135" y="0"/>
                  </a:moveTo>
                  <a:cubicBezTo>
                    <a:pt x="103" y="0"/>
                    <a:pt x="50" y="76"/>
                    <a:pt x="50" y="99"/>
                  </a:cubicBezTo>
                  <a:lnTo>
                    <a:pt x="36" y="129"/>
                  </a:lnTo>
                  <a:cubicBezTo>
                    <a:pt x="1" y="199"/>
                    <a:pt x="20" y="287"/>
                    <a:pt x="73" y="287"/>
                  </a:cubicBezTo>
                  <a:cubicBezTo>
                    <a:pt x="88" y="287"/>
                    <a:pt x="105" y="280"/>
                    <a:pt x="125" y="263"/>
                  </a:cubicBezTo>
                  <a:cubicBezTo>
                    <a:pt x="170" y="233"/>
                    <a:pt x="274" y="54"/>
                    <a:pt x="170" y="24"/>
                  </a:cubicBezTo>
                  <a:lnTo>
                    <a:pt x="155" y="24"/>
                  </a:lnTo>
                  <a:cubicBezTo>
                    <a:pt x="152" y="7"/>
                    <a:pt x="144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 rot="3749510">
              <a:off x="38636" y="318201"/>
              <a:ext cx="21076" cy="25768"/>
            </a:xfrm>
            <a:custGeom>
              <a:avLst/>
              <a:gdLst/>
              <a:ahLst/>
              <a:cxnLst/>
              <a:rect l="l" t="t" r="r" b="b"/>
              <a:pathLst>
                <a:path w="315" h="437" extrusionOk="0">
                  <a:moveTo>
                    <a:pt x="192" y="0"/>
                  </a:moveTo>
                  <a:cubicBezTo>
                    <a:pt x="150" y="0"/>
                    <a:pt x="112" y="28"/>
                    <a:pt x="90" y="72"/>
                  </a:cubicBezTo>
                  <a:cubicBezTo>
                    <a:pt x="30" y="147"/>
                    <a:pt x="0" y="251"/>
                    <a:pt x="0" y="341"/>
                  </a:cubicBezTo>
                  <a:cubicBezTo>
                    <a:pt x="0" y="414"/>
                    <a:pt x="45" y="436"/>
                    <a:pt x="90" y="436"/>
                  </a:cubicBezTo>
                  <a:cubicBezTo>
                    <a:pt x="118" y="436"/>
                    <a:pt x="147" y="427"/>
                    <a:pt x="165" y="415"/>
                  </a:cubicBezTo>
                  <a:cubicBezTo>
                    <a:pt x="254" y="341"/>
                    <a:pt x="314" y="236"/>
                    <a:pt x="299" y="132"/>
                  </a:cubicBezTo>
                  <a:lnTo>
                    <a:pt x="299" y="102"/>
                  </a:lnTo>
                  <a:cubicBezTo>
                    <a:pt x="299" y="57"/>
                    <a:pt x="269" y="12"/>
                    <a:pt x="239" y="12"/>
                  </a:cubicBezTo>
                  <a:cubicBezTo>
                    <a:pt x="223" y="4"/>
                    <a:pt x="207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 rot="3749510">
              <a:off x="-90891" y="489159"/>
              <a:ext cx="28034" cy="27772"/>
            </a:xfrm>
            <a:custGeom>
              <a:avLst/>
              <a:gdLst/>
              <a:ahLst/>
              <a:cxnLst/>
              <a:rect l="l" t="t" r="r" b="b"/>
              <a:pathLst>
                <a:path w="419" h="471" extrusionOk="0">
                  <a:moveTo>
                    <a:pt x="319" y="0"/>
                  </a:moveTo>
                  <a:cubicBezTo>
                    <a:pt x="303" y="0"/>
                    <a:pt x="286" y="4"/>
                    <a:pt x="270" y="12"/>
                  </a:cubicBezTo>
                  <a:cubicBezTo>
                    <a:pt x="165" y="27"/>
                    <a:pt x="1" y="221"/>
                    <a:pt x="75" y="386"/>
                  </a:cubicBezTo>
                  <a:cubicBezTo>
                    <a:pt x="75" y="401"/>
                    <a:pt x="90" y="431"/>
                    <a:pt x="105" y="445"/>
                  </a:cubicBezTo>
                  <a:cubicBezTo>
                    <a:pt x="123" y="463"/>
                    <a:pt x="144" y="471"/>
                    <a:pt x="165" y="471"/>
                  </a:cubicBezTo>
                  <a:cubicBezTo>
                    <a:pt x="215" y="471"/>
                    <a:pt x="268" y="432"/>
                    <a:pt x="299" y="401"/>
                  </a:cubicBezTo>
                  <a:lnTo>
                    <a:pt x="314" y="371"/>
                  </a:lnTo>
                  <a:cubicBezTo>
                    <a:pt x="389" y="296"/>
                    <a:pt x="419" y="192"/>
                    <a:pt x="404" y="87"/>
                  </a:cubicBezTo>
                  <a:lnTo>
                    <a:pt x="404" y="57"/>
                  </a:lnTo>
                  <a:cubicBezTo>
                    <a:pt x="393" y="25"/>
                    <a:pt x="359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 rot="3749510">
              <a:off x="1076" y="543055"/>
              <a:ext cx="20072" cy="28362"/>
            </a:xfrm>
            <a:custGeom>
              <a:avLst/>
              <a:gdLst/>
              <a:ahLst/>
              <a:cxnLst/>
              <a:rect l="l" t="t" r="r" b="b"/>
              <a:pathLst>
                <a:path w="300" h="481" extrusionOk="0">
                  <a:moveTo>
                    <a:pt x="226" y="1"/>
                  </a:moveTo>
                  <a:cubicBezTo>
                    <a:pt x="140" y="1"/>
                    <a:pt x="1" y="194"/>
                    <a:pt x="1" y="274"/>
                  </a:cubicBezTo>
                  <a:cubicBezTo>
                    <a:pt x="1" y="304"/>
                    <a:pt x="1" y="349"/>
                    <a:pt x="1" y="379"/>
                  </a:cubicBezTo>
                  <a:cubicBezTo>
                    <a:pt x="10" y="453"/>
                    <a:pt x="48" y="481"/>
                    <a:pt x="90" y="481"/>
                  </a:cubicBezTo>
                  <a:cubicBezTo>
                    <a:pt x="115" y="481"/>
                    <a:pt x="142" y="470"/>
                    <a:pt x="165" y="453"/>
                  </a:cubicBezTo>
                  <a:cubicBezTo>
                    <a:pt x="255" y="379"/>
                    <a:pt x="299" y="274"/>
                    <a:pt x="299" y="170"/>
                  </a:cubicBezTo>
                  <a:cubicBezTo>
                    <a:pt x="299" y="125"/>
                    <a:pt x="299" y="95"/>
                    <a:pt x="284" y="65"/>
                  </a:cubicBezTo>
                  <a:cubicBezTo>
                    <a:pt x="274" y="19"/>
                    <a:pt x="253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 rot="3749510">
              <a:off x="-42873" y="471156"/>
              <a:ext cx="45229" cy="33551"/>
            </a:xfrm>
            <a:custGeom>
              <a:avLst/>
              <a:gdLst/>
              <a:ahLst/>
              <a:cxnLst/>
              <a:rect l="l" t="t" r="r" b="b"/>
              <a:pathLst>
                <a:path w="676" h="569" extrusionOk="0">
                  <a:moveTo>
                    <a:pt x="423" y="0"/>
                  </a:moveTo>
                  <a:cubicBezTo>
                    <a:pt x="420" y="0"/>
                    <a:pt x="416" y="1"/>
                    <a:pt x="413" y="1"/>
                  </a:cubicBezTo>
                  <a:cubicBezTo>
                    <a:pt x="236" y="15"/>
                    <a:pt x="1" y="569"/>
                    <a:pt x="239" y="569"/>
                  </a:cubicBezTo>
                  <a:cubicBezTo>
                    <a:pt x="242" y="569"/>
                    <a:pt x="245" y="569"/>
                    <a:pt x="248" y="568"/>
                  </a:cubicBezTo>
                  <a:cubicBezTo>
                    <a:pt x="440" y="539"/>
                    <a:pt x="675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 rot="3749510">
              <a:off x="-141620" y="425655"/>
              <a:ext cx="31045" cy="29306"/>
            </a:xfrm>
            <a:custGeom>
              <a:avLst/>
              <a:gdLst/>
              <a:ahLst/>
              <a:cxnLst/>
              <a:rect l="l" t="t" r="r" b="b"/>
              <a:pathLst>
                <a:path w="464" h="497" extrusionOk="0">
                  <a:moveTo>
                    <a:pt x="302" y="0"/>
                  </a:moveTo>
                  <a:cubicBezTo>
                    <a:pt x="281" y="0"/>
                    <a:pt x="260" y="5"/>
                    <a:pt x="240" y="15"/>
                  </a:cubicBezTo>
                  <a:lnTo>
                    <a:pt x="210" y="15"/>
                  </a:lnTo>
                  <a:cubicBezTo>
                    <a:pt x="120" y="75"/>
                    <a:pt x="46" y="165"/>
                    <a:pt x="31" y="269"/>
                  </a:cubicBezTo>
                  <a:cubicBezTo>
                    <a:pt x="1" y="329"/>
                    <a:pt x="1" y="478"/>
                    <a:pt x="75" y="493"/>
                  </a:cubicBezTo>
                  <a:cubicBezTo>
                    <a:pt x="90" y="496"/>
                    <a:pt x="105" y="497"/>
                    <a:pt x="120" y="497"/>
                  </a:cubicBezTo>
                  <a:cubicBezTo>
                    <a:pt x="194" y="497"/>
                    <a:pt x="265" y="466"/>
                    <a:pt x="314" y="404"/>
                  </a:cubicBezTo>
                  <a:cubicBezTo>
                    <a:pt x="359" y="359"/>
                    <a:pt x="464" y="180"/>
                    <a:pt x="404" y="75"/>
                  </a:cubicBezTo>
                  <a:lnTo>
                    <a:pt x="389" y="60"/>
                  </a:lnTo>
                  <a:cubicBezTo>
                    <a:pt x="379" y="20"/>
                    <a:pt x="343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 rot="3749510">
              <a:off x="-132283" y="564601"/>
              <a:ext cx="23618" cy="23999"/>
            </a:xfrm>
            <a:custGeom>
              <a:avLst/>
              <a:gdLst/>
              <a:ahLst/>
              <a:cxnLst/>
              <a:rect l="l" t="t" r="r" b="b"/>
              <a:pathLst>
                <a:path w="353" h="407" extrusionOk="0">
                  <a:moveTo>
                    <a:pt x="257" y="0"/>
                  </a:moveTo>
                  <a:cubicBezTo>
                    <a:pt x="212" y="0"/>
                    <a:pt x="154" y="29"/>
                    <a:pt x="90" y="93"/>
                  </a:cubicBezTo>
                  <a:cubicBezTo>
                    <a:pt x="60" y="122"/>
                    <a:pt x="1" y="227"/>
                    <a:pt x="31" y="302"/>
                  </a:cubicBezTo>
                  <a:cubicBezTo>
                    <a:pt x="31" y="317"/>
                    <a:pt x="45" y="332"/>
                    <a:pt x="45" y="346"/>
                  </a:cubicBezTo>
                  <a:cubicBezTo>
                    <a:pt x="67" y="389"/>
                    <a:pt x="96" y="406"/>
                    <a:pt x="127" y="406"/>
                  </a:cubicBezTo>
                  <a:cubicBezTo>
                    <a:pt x="203" y="406"/>
                    <a:pt x="293" y="301"/>
                    <a:pt x="314" y="227"/>
                  </a:cubicBezTo>
                  <a:cubicBezTo>
                    <a:pt x="329" y="197"/>
                    <a:pt x="344" y="167"/>
                    <a:pt x="344" y="137"/>
                  </a:cubicBezTo>
                  <a:cubicBezTo>
                    <a:pt x="353" y="52"/>
                    <a:pt x="317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 rot="3749510">
              <a:off x="-42080" y="631784"/>
              <a:ext cx="27030" cy="29423"/>
            </a:xfrm>
            <a:custGeom>
              <a:avLst/>
              <a:gdLst/>
              <a:ahLst/>
              <a:cxnLst/>
              <a:rect l="l" t="t" r="r" b="b"/>
              <a:pathLst>
                <a:path w="404" h="499" extrusionOk="0">
                  <a:moveTo>
                    <a:pt x="299" y="1"/>
                  </a:moveTo>
                  <a:cubicBezTo>
                    <a:pt x="271" y="1"/>
                    <a:pt x="243" y="14"/>
                    <a:pt x="224" y="33"/>
                  </a:cubicBezTo>
                  <a:cubicBezTo>
                    <a:pt x="232" y="25"/>
                    <a:pt x="235" y="21"/>
                    <a:pt x="233" y="21"/>
                  </a:cubicBezTo>
                  <a:lnTo>
                    <a:pt x="233" y="21"/>
                  </a:lnTo>
                  <a:cubicBezTo>
                    <a:pt x="232" y="21"/>
                    <a:pt x="224" y="25"/>
                    <a:pt x="209" y="33"/>
                  </a:cubicBezTo>
                  <a:cubicBezTo>
                    <a:pt x="120" y="77"/>
                    <a:pt x="45" y="167"/>
                    <a:pt x="15" y="272"/>
                  </a:cubicBezTo>
                  <a:cubicBezTo>
                    <a:pt x="1" y="341"/>
                    <a:pt x="0" y="499"/>
                    <a:pt x="94" y="499"/>
                  </a:cubicBezTo>
                  <a:cubicBezTo>
                    <a:pt x="102" y="499"/>
                    <a:pt x="110" y="498"/>
                    <a:pt x="120" y="496"/>
                  </a:cubicBezTo>
                  <a:cubicBezTo>
                    <a:pt x="284" y="451"/>
                    <a:pt x="403" y="286"/>
                    <a:pt x="388" y="107"/>
                  </a:cubicBezTo>
                  <a:cubicBezTo>
                    <a:pt x="380" y="28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 rot="3749510">
              <a:off x="40724" y="707087"/>
              <a:ext cx="32517" cy="24176"/>
            </a:xfrm>
            <a:custGeom>
              <a:avLst/>
              <a:gdLst/>
              <a:ahLst/>
              <a:cxnLst/>
              <a:rect l="l" t="t" r="r" b="b"/>
              <a:pathLst>
                <a:path w="486" h="410" extrusionOk="0">
                  <a:moveTo>
                    <a:pt x="301" y="1"/>
                  </a:moveTo>
                  <a:cubicBezTo>
                    <a:pt x="221" y="1"/>
                    <a:pt x="138" y="45"/>
                    <a:pt x="112" y="123"/>
                  </a:cubicBezTo>
                  <a:cubicBezTo>
                    <a:pt x="70" y="180"/>
                    <a:pt x="1" y="409"/>
                    <a:pt x="119" y="409"/>
                  </a:cubicBezTo>
                  <a:cubicBezTo>
                    <a:pt x="126" y="409"/>
                    <a:pt x="134" y="409"/>
                    <a:pt x="142" y="407"/>
                  </a:cubicBezTo>
                  <a:cubicBezTo>
                    <a:pt x="172" y="407"/>
                    <a:pt x="202" y="392"/>
                    <a:pt x="232" y="377"/>
                  </a:cubicBezTo>
                  <a:cubicBezTo>
                    <a:pt x="291" y="362"/>
                    <a:pt x="485" y="48"/>
                    <a:pt x="336" y="4"/>
                  </a:cubicBezTo>
                  <a:cubicBezTo>
                    <a:pt x="325" y="2"/>
                    <a:pt x="313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 rot="3749510">
              <a:off x="-74187" y="410879"/>
              <a:ext cx="27298" cy="20343"/>
            </a:xfrm>
            <a:custGeom>
              <a:avLst/>
              <a:gdLst/>
              <a:ahLst/>
              <a:cxnLst/>
              <a:rect l="l" t="t" r="r" b="b"/>
              <a:pathLst>
                <a:path w="408" h="345" extrusionOk="0">
                  <a:moveTo>
                    <a:pt x="259" y="0"/>
                  </a:moveTo>
                  <a:cubicBezTo>
                    <a:pt x="256" y="0"/>
                    <a:pt x="252" y="1"/>
                    <a:pt x="249" y="1"/>
                  </a:cubicBezTo>
                  <a:cubicBezTo>
                    <a:pt x="132" y="1"/>
                    <a:pt x="0" y="345"/>
                    <a:pt x="149" y="345"/>
                  </a:cubicBezTo>
                  <a:cubicBezTo>
                    <a:pt x="153" y="345"/>
                    <a:pt x="156" y="345"/>
                    <a:pt x="159" y="344"/>
                  </a:cubicBezTo>
                  <a:cubicBezTo>
                    <a:pt x="276" y="330"/>
                    <a:pt x="407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 rot="3749510">
              <a:off x="-241905" y="367295"/>
              <a:ext cx="32048" cy="31016"/>
            </a:xfrm>
            <a:custGeom>
              <a:avLst/>
              <a:gdLst/>
              <a:ahLst/>
              <a:cxnLst/>
              <a:rect l="l" t="t" r="r" b="b"/>
              <a:pathLst>
                <a:path w="479" h="526" extrusionOk="0">
                  <a:moveTo>
                    <a:pt x="288" y="1"/>
                  </a:moveTo>
                  <a:cubicBezTo>
                    <a:pt x="223" y="1"/>
                    <a:pt x="167" y="41"/>
                    <a:pt x="120" y="99"/>
                  </a:cubicBezTo>
                  <a:cubicBezTo>
                    <a:pt x="45" y="174"/>
                    <a:pt x="0" y="294"/>
                    <a:pt x="15" y="413"/>
                  </a:cubicBezTo>
                  <a:cubicBezTo>
                    <a:pt x="3" y="474"/>
                    <a:pt x="61" y="526"/>
                    <a:pt x="123" y="526"/>
                  </a:cubicBezTo>
                  <a:cubicBezTo>
                    <a:pt x="137" y="526"/>
                    <a:pt x="151" y="523"/>
                    <a:pt x="164" y="518"/>
                  </a:cubicBezTo>
                  <a:cubicBezTo>
                    <a:pt x="239" y="488"/>
                    <a:pt x="299" y="428"/>
                    <a:pt x="344" y="353"/>
                  </a:cubicBezTo>
                  <a:cubicBezTo>
                    <a:pt x="388" y="279"/>
                    <a:pt x="478" y="55"/>
                    <a:pt x="344" y="10"/>
                  </a:cubicBezTo>
                  <a:cubicBezTo>
                    <a:pt x="324" y="3"/>
                    <a:pt x="30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 rot="3749510">
              <a:off x="25714" y="403803"/>
              <a:ext cx="25692" cy="18574"/>
            </a:xfrm>
            <a:custGeom>
              <a:avLst/>
              <a:gdLst/>
              <a:ahLst/>
              <a:cxnLst/>
              <a:rect l="l" t="t" r="r" b="b"/>
              <a:pathLst>
                <a:path w="384" h="315" extrusionOk="0">
                  <a:moveTo>
                    <a:pt x="234" y="1"/>
                  </a:moveTo>
                  <a:cubicBezTo>
                    <a:pt x="117" y="1"/>
                    <a:pt x="1" y="315"/>
                    <a:pt x="135" y="315"/>
                  </a:cubicBezTo>
                  <a:cubicBezTo>
                    <a:pt x="138" y="315"/>
                    <a:pt x="141" y="315"/>
                    <a:pt x="145" y="314"/>
                  </a:cubicBezTo>
                  <a:cubicBezTo>
                    <a:pt x="249" y="314"/>
                    <a:pt x="384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 rot="3749510">
              <a:off x="801013" y="-409275"/>
              <a:ext cx="29104" cy="31782"/>
            </a:xfrm>
            <a:custGeom>
              <a:avLst/>
              <a:gdLst/>
              <a:ahLst/>
              <a:cxnLst/>
              <a:rect l="l" t="t" r="r" b="b"/>
              <a:pathLst>
                <a:path w="435" h="539" extrusionOk="0">
                  <a:moveTo>
                    <a:pt x="285" y="0"/>
                  </a:moveTo>
                  <a:cubicBezTo>
                    <a:pt x="165" y="15"/>
                    <a:pt x="61" y="150"/>
                    <a:pt x="31" y="284"/>
                  </a:cubicBezTo>
                  <a:cubicBezTo>
                    <a:pt x="1" y="389"/>
                    <a:pt x="16" y="538"/>
                    <a:pt x="135" y="538"/>
                  </a:cubicBezTo>
                  <a:lnTo>
                    <a:pt x="150" y="538"/>
                  </a:lnTo>
                  <a:cubicBezTo>
                    <a:pt x="270" y="538"/>
                    <a:pt x="374" y="389"/>
                    <a:pt x="404" y="254"/>
                  </a:cubicBezTo>
                  <a:cubicBezTo>
                    <a:pt x="434" y="150"/>
                    <a:pt x="419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 rot="3749510">
              <a:off x="773772" y="-350043"/>
              <a:ext cx="26027" cy="26062"/>
            </a:xfrm>
            <a:custGeom>
              <a:avLst/>
              <a:gdLst/>
              <a:ahLst/>
              <a:cxnLst/>
              <a:rect l="l" t="t" r="r" b="b"/>
              <a:pathLst>
                <a:path w="389" h="442" extrusionOk="0">
                  <a:moveTo>
                    <a:pt x="296" y="0"/>
                  </a:moveTo>
                  <a:cubicBezTo>
                    <a:pt x="257" y="0"/>
                    <a:pt x="213" y="29"/>
                    <a:pt x="180" y="63"/>
                  </a:cubicBezTo>
                  <a:cubicBezTo>
                    <a:pt x="135" y="108"/>
                    <a:pt x="0" y="272"/>
                    <a:pt x="90" y="347"/>
                  </a:cubicBezTo>
                  <a:cubicBezTo>
                    <a:pt x="90" y="377"/>
                    <a:pt x="105" y="392"/>
                    <a:pt x="135" y="422"/>
                  </a:cubicBezTo>
                  <a:cubicBezTo>
                    <a:pt x="152" y="435"/>
                    <a:pt x="169" y="442"/>
                    <a:pt x="187" y="442"/>
                  </a:cubicBezTo>
                  <a:cubicBezTo>
                    <a:pt x="266" y="442"/>
                    <a:pt x="350" y="325"/>
                    <a:pt x="374" y="227"/>
                  </a:cubicBezTo>
                  <a:cubicBezTo>
                    <a:pt x="389" y="168"/>
                    <a:pt x="389" y="108"/>
                    <a:pt x="374" y="63"/>
                  </a:cubicBezTo>
                  <a:cubicBezTo>
                    <a:pt x="354" y="18"/>
                    <a:pt x="326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 rot="3749510">
              <a:off x="770561" y="244832"/>
              <a:ext cx="26896" cy="28362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287" y="1"/>
                  </a:moveTo>
                  <a:cubicBezTo>
                    <a:pt x="281" y="1"/>
                    <a:pt x="276" y="1"/>
                    <a:pt x="270" y="2"/>
                  </a:cubicBezTo>
                  <a:cubicBezTo>
                    <a:pt x="165" y="2"/>
                    <a:pt x="90" y="137"/>
                    <a:pt x="46" y="241"/>
                  </a:cubicBezTo>
                  <a:cubicBezTo>
                    <a:pt x="1" y="361"/>
                    <a:pt x="31" y="480"/>
                    <a:pt x="135" y="480"/>
                  </a:cubicBezTo>
                  <a:cubicBezTo>
                    <a:pt x="240" y="465"/>
                    <a:pt x="329" y="346"/>
                    <a:pt x="359" y="226"/>
                  </a:cubicBezTo>
                  <a:cubicBezTo>
                    <a:pt x="401" y="114"/>
                    <a:pt x="377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 rot="3749510">
              <a:off x="843574" y="179146"/>
              <a:ext cx="25157" cy="25355"/>
            </a:xfrm>
            <a:custGeom>
              <a:avLst/>
              <a:gdLst/>
              <a:ahLst/>
              <a:cxnLst/>
              <a:rect l="l" t="t" r="r" b="b"/>
              <a:pathLst>
                <a:path w="376" h="430" extrusionOk="0">
                  <a:moveTo>
                    <a:pt x="277" y="0"/>
                  </a:moveTo>
                  <a:cubicBezTo>
                    <a:pt x="233" y="0"/>
                    <a:pt x="183" y="25"/>
                    <a:pt x="150" y="65"/>
                  </a:cubicBezTo>
                  <a:cubicBezTo>
                    <a:pt x="90" y="124"/>
                    <a:pt x="0" y="274"/>
                    <a:pt x="60" y="393"/>
                  </a:cubicBezTo>
                  <a:cubicBezTo>
                    <a:pt x="60" y="415"/>
                    <a:pt x="84" y="429"/>
                    <a:pt x="115" y="429"/>
                  </a:cubicBezTo>
                  <a:cubicBezTo>
                    <a:pt x="126" y="429"/>
                    <a:pt x="138" y="427"/>
                    <a:pt x="150" y="423"/>
                  </a:cubicBezTo>
                  <a:cubicBezTo>
                    <a:pt x="153" y="424"/>
                    <a:pt x="157" y="424"/>
                    <a:pt x="160" y="424"/>
                  </a:cubicBezTo>
                  <a:cubicBezTo>
                    <a:pt x="260" y="424"/>
                    <a:pt x="344" y="226"/>
                    <a:pt x="359" y="139"/>
                  </a:cubicBezTo>
                  <a:cubicBezTo>
                    <a:pt x="375" y="40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 rot="3749510">
              <a:off x="737991" y="187002"/>
              <a:ext cx="29238" cy="26239"/>
            </a:xfrm>
            <a:custGeom>
              <a:avLst/>
              <a:gdLst/>
              <a:ahLst/>
              <a:cxnLst/>
              <a:rect l="l" t="t" r="r" b="b"/>
              <a:pathLst>
                <a:path w="437" h="445" extrusionOk="0">
                  <a:moveTo>
                    <a:pt x="310" y="0"/>
                  </a:moveTo>
                  <a:cubicBezTo>
                    <a:pt x="284" y="0"/>
                    <a:pt x="254" y="10"/>
                    <a:pt x="224" y="33"/>
                  </a:cubicBezTo>
                  <a:lnTo>
                    <a:pt x="209" y="48"/>
                  </a:lnTo>
                  <a:cubicBezTo>
                    <a:pt x="149" y="93"/>
                    <a:pt x="0" y="317"/>
                    <a:pt x="105" y="406"/>
                  </a:cubicBezTo>
                  <a:lnTo>
                    <a:pt x="120" y="421"/>
                  </a:lnTo>
                  <a:cubicBezTo>
                    <a:pt x="138" y="437"/>
                    <a:pt x="158" y="444"/>
                    <a:pt x="178" y="444"/>
                  </a:cubicBezTo>
                  <a:cubicBezTo>
                    <a:pt x="269" y="444"/>
                    <a:pt x="367" y="298"/>
                    <a:pt x="403" y="212"/>
                  </a:cubicBezTo>
                  <a:cubicBezTo>
                    <a:pt x="437" y="89"/>
                    <a:pt x="387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 rot="3749510">
              <a:off x="436163" y="249384"/>
              <a:ext cx="26830" cy="28185"/>
            </a:xfrm>
            <a:custGeom>
              <a:avLst/>
              <a:gdLst/>
              <a:ahLst/>
              <a:cxnLst/>
              <a:rect l="l" t="t" r="r" b="b"/>
              <a:pathLst>
                <a:path w="401" h="478" extrusionOk="0">
                  <a:moveTo>
                    <a:pt x="291" y="0"/>
                  </a:moveTo>
                  <a:cubicBezTo>
                    <a:pt x="275" y="0"/>
                    <a:pt x="257" y="4"/>
                    <a:pt x="239" y="13"/>
                  </a:cubicBezTo>
                  <a:lnTo>
                    <a:pt x="210" y="13"/>
                  </a:lnTo>
                  <a:cubicBezTo>
                    <a:pt x="90" y="88"/>
                    <a:pt x="15" y="193"/>
                    <a:pt x="15" y="327"/>
                  </a:cubicBezTo>
                  <a:cubicBezTo>
                    <a:pt x="0" y="372"/>
                    <a:pt x="15" y="432"/>
                    <a:pt x="75" y="461"/>
                  </a:cubicBezTo>
                  <a:cubicBezTo>
                    <a:pt x="87" y="473"/>
                    <a:pt x="98" y="478"/>
                    <a:pt x="109" y="478"/>
                  </a:cubicBezTo>
                  <a:cubicBezTo>
                    <a:pt x="128" y="478"/>
                    <a:pt x="146" y="465"/>
                    <a:pt x="165" y="447"/>
                  </a:cubicBezTo>
                  <a:lnTo>
                    <a:pt x="180" y="461"/>
                  </a:lnTo>
                  <a:cubicBezTo>
                    <a:pt x="299" y="402"/>
                    <a:pt x="374" y="297"/>
                    <a:pt x="389" y="163"/>
                  </a:cubicBezTo>
                  <a:cubicBezTo>
                    <a:pt x="401" y="67"/>
                    <a:pt x="355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 rot="3749510">
              <a:off x="387119" y="297893"/>
              <a:ext cx="23284" cy="17748"/>
            </a:xfrm>
            <a:custGeom>
              <a:avLst/>
              <a:gdLst/>
              <a:ahLst/>
              <a:cxnLst/>
              <a:rect l="l" t="t" r="r" b="b"/>
              <a:pathLst>
                <a:path w="348" h="301" extrusionOk="0">
                  <a:moveTo>
                    <a:pt x="227" y="1"/>
                  </a:moveTo>
                  <a:cubicBezTo>
                    <a:pt x="225" y="1"/>
                    <a:pt x="222" y="1"/>
                    <a:pt x="219" y="1"/>
                  </a:cubicBezTo>
                  <a:cubicBezTo>
                    <a:pt x="116" y="1"/>
                    <a:pt x="0" y="301"/>
                    <a:pt x="120" y="301"/>
                  </a:cubicBezTo>
                  <a:cubicBezTo>
                    <a:pt x="123" y="301"/>
                    <a:pt x="126" y="300"/>
                    <a:pt x="129" y="300"/>
                  </a:cubicBezTo>
                  <a:cubicBezTo>
                    <a:pt x="231" y="300"/>
                    <a:pt x="34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 rot="3749510">
              <a:off x="371000" y="238758"/>
              <a:ext cx="23618" cy="17689"/>
            </a:xfrm>
            <a:custGeom>
              <a:avLst/>
              <a:gdLst/>
              <a:ahLst/>
              <a:cxnLst/>
              <a:rect l="l" t="t" r="r" b="b"/>
              <a:pathLst>
                <a:path w="353" h="300" extrusionOk="0">
                  <a:moveTo>
                    <a:pt x="203" y="0"/>
                  </a:moveTo>
                  <a:cubicBezTo>
                    <a:pt x="116" y="15"/>
                    <a:pt x="0" y="300"/>
                    <a:pt x="119" y="300"/>
                  </a:cubicBezTo>
                  <a:cubicBezTo>
                    <a:pt x="122" y="300"/>
                    <a:pt x="125" y="299"/>
                    <a:pt x="129" y="299"/>
                  </a:cubicBezTo>
                  <a:cubicBezTo>
                    <a:pt x="233" y="299"/>
                    <a:pt x="35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 rot="3749510">
              <a:off x="270928" y="248704"/>
              <a:ext cx="28904" cy="22171"/>
            </a:xfrm>
            <a:custGeom>
              <a:avLst/>
              <a:gdLst/>
              <a:ahLst/>
              <a:cxnLst/>
              <a:rect l="l" t="t" r="r" b="b"/>
              <a:pathLst>
                <a:path w="432" h="376" extrusionOk="0">
                  <a:moveTo>
                    <a:pt x="208" y="1"/>
                  </a:moveTo>
                  <a:cubicBezTo>
                    <a:pt x="118" y="1"/>
                    <a:pt x="58" y="105"/>
                    <a:pt x="29" y="195"/>
                  </a:cubicBezTo>
                  <a:cubicBezTo>
                    <a:pt x="1" y="292"/>
                    <a:pt x="12" y="376"/>
                    <a:pt x="85" y="376"/>
                  </a:cubicBezTo>
                  <a:cubicBezTo>
                    <a:pt x="90" y="376"/>
                    <a:pt x="97" y="375"/>
                    <a:pt x="103" y="374"/>
                  </a:cubicBezTo>
                  <a:cubicBezTo>
                    <a:pt x="133" y="374"/>
                    <a:pt x="163" y="359"/>
                    <a:pt x="178" y="359"/>
                  </a:cubicBezTo>
                  <a:cubicBezTo>
                    <a:pt x="253" y="314"/>
                    <a:pt x="432" y="46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 rot="3749510">
              <a:off x="127925" y="56206"/>
              <a:ext cx="22347" cy="1680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227" y="0"/>
                  </a:moveTo>
                  <a:cubicBezTo>
                    <a:pt x="225" y="0"/>
                    <a:pt x="222" y="0"/>
                    <a:pt x="219" y="1"/>
                  </a:cubicBezTo>
                  <a:cubicBezTo>
                    <a:pt x="117" y="1"/>
                    <a:pt x="1" y="285"/>
                    <a:pt x="120" y="285"/>
                  </a:cubicBezTo>
                  <a:cubicBezTo>
                    <a:pt x="123" y="285"/>
                    <a:pt x="126" y="285"/>
                    <a:pt x="129" y="284"/>
                  </a:cubicBezTo>
                  <a:cubicBezTo>
                    <a:pt x="231" y="284"/>
                    <a:pt x="333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3" name="Google Shape;2153;p13"/>
          <p:cNvSpPr/>
          <p:nvPr/>
        </p:nvSpPr>
        <p:spPr>
          <a:xfrm rot="3749510">
            <a:off x="1405119" y="44915"/>
            <a:ext cx="20473" cy="21404"/>
          </a:xfrm>
          <a:custGeom>
            <a:avLst/>
            <a:gdLst/>
            <a:ahLst/>
            <a:cxnLst/>
            <a:rect l="l" t="t" r="r" b="b"/>
            <a:pathLst>
              <a:path w="306" h="363" extrusionOk="0">
                <a:moveTo>
                  <a:pt x="213" y="0"/>
                </a:moveTo>
                <a:cubicBezTo>
                  <a:pt x="106" y="0"/>
                  <a:pt x="1" y="325"/>
                  <a:pt x="120" y="325"/>
                </a:cubicBezTo>
                <a:cubicBezTo>
                  <a:pt x="122" y="325"/>
                  <a:pt x="124" y="324"/>
                  <a:pt x="127" y="324"/>
                </a:cubicBezTo>
                <a:cubicBezTo>
                  <a:pt x="133" y="351"/>
                  <a:pt x="146" y="362"/>
                  <a:pt x="160" y="362"/>
                </a:cubicBezTo>
                <a:cubicBezTo>
                  <a:pt x="211" y="362"/>
                  <a:pt x="291" y="236"/>
                  <a:pt x="291" y="190"/>
                </a:cubicBezTo>
                <a:cubicBezTo>
                  <a:pt x="306" y="130"/>
                  <a:pt x="291" y="85"/>
                  <a:pt x="261" y="25"/>
                </a:cubicBezTo>
                <a:cubicBezTo>
                  <a:pt x="245" y="8"/>
                  <a:pt x="229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4" name="Google Shape;2154;p13"/>
          <p:cNvGrpSpPr/>
          <p:nvPr/>
        </p:nvGrpSpPr>
        <p:grpSpPr>
          <a:xfrm rot="7968882">
            <a:off x="771095" y="432711"/>
            <a:ext cx="615044" cy="639817"/>
            <a:chOff x="2651525" y="4197875"/>
            <a:chExt cx="411500" cy="428075"/>
          </a:xfrm>
        </p:grpSpPr>
        <p:sp>
          <p:nvSpPr>
            <p:cNvPr id="2155" name="Google Shape;2155;p13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" name="Google Shape;2180;p13"/>
          <p:cNvGrpSpPr/>
          <p:nvPr/>
        </p:nvGrpSpPr>
        <p:grpSpPr>
          <a:xfrm>
            <a:off x="-217857" y="3640054"/>
            <a:ext cx="2191354" cy="2497977"/>
            <a:chOff x="-217857" y="3640054"/>
            <a:chExt cx="2191354" cy="2497977"/>
          </a:xfrm>
        </p:grpSpPr>
        <p:sp>
          <p:nvSpPr>
            <p:cNvPr id="2181" name="Google Shape;2181;p13"/>
            <p:cNvSpPr/>
            <p:nvPr/>
          </p:nvSpPr>
          <p:spPr>
            <a:xfrm rot="4079404">
              <a:off x="-146124" y="4258995"/>
              <a:ext cx="1912017" cy="1444176"/>
            </a:xfrm>
            <a:custGeom>
              <a:avLst/>
              <a:gdLst/>
              <a:ahLst/>
              <a:cxnLst/>
              <a:rect l="l" t="t" r="r" b="b"/>
              <a:pathLst>
                <a:path w="76474" h="57762" fill="none" extrusionOk="0">
                  <a:moveTo>
                    <a:pt x="1" y="57762"/>
                  </a:moveTo>
                  <a:cubicBezTo>
                    <a:pt x="499" y="56167"/>
                    <a:pt x="1164" y="39350"/>
                    <a:pt x="3524" y="37688"/>
                  </a:cubicBezTo>
                  <a:cubicBezTo>
                    <a:pt x="5883" y="35993"/>
                    <a:pt x="21371" y="45033"/>
                    <a:pt x="23298" y="44003"/>
                  </a:cubicBezTo>
                  <a:cubicBezTo>
                    <a:pt x="25193" y="42939"/>
                    <a:pt x="29314" y="19177"/>
                    <a:pt x="30643" y="18246"/>
                  </a:cubicBezTo>
                  <a:cubicBezTo>
                    <a:pt x="31906" y="17448"/>
                    <a:pt x="48822" y="27120"/>
                    <a:pt x="51049" y="26023"/>
                  </a:cubicBezTo>
                  <a:cubicBezTo>
                    <a:pt x="53276" y="24959"/>
                    <a:pt x="55602" y="2559"/>
                    <a:pt x="57696" y="1263"/>
                  </a:cubicBezTo>
                  <a:cubicBezTo>
                    <a:pt x="59756" y="0"/>
                    <a:pt x="73283" y="9439"/>
                    <a:pt x="76473" y="11234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 rot="4079404">
              <a:off x="-77777" y="4166135"/>
              <a:ext cx="1911192" cy="1445026"/>
            </a:xfrm>
            <a:custGeom>
              <a:avLst/>
              <a:gdLst/>
              <a:ahLst/>
              <a:cxnLst/>
              <a:rect l="l" t="t" r="r" b="b"/>
              <a:pathLst>
                <a:path w="76441" h="57796" fill="none" extrusionOk="0">
                  <a:moveTo>
                    <a:pt x="1" y="57795"/>
                  </a:moveTo>
                  <a:cubicBezTo>
                    <a:pt x="499" y="56167"/>
                    <a:pt x="1164" y="39383"/>
                    <a:pt x="3524" y="37722"/>
                  </a:cubicBezTo>
                  <a:cubicBezTo>
                    <a:pt x="5883" y="36027"/>
                    <a:pt x="21371" y="45067"/>
                    <a:pt x="23265" y="44003"/>
                  </a:cubicBezTo>
                  <a:cubicBezTo>
                    <a:pt x="25193" y="42973"/>
                    <a:pt x="29314" y="19210"/>
                    <a:pt x="30643" y="18246"/>
                  </a:cubicBezTo>
                  <a:cubicBezTo>
                    <a:pt x="31906" y="17482"/>
                    <a:pt x="48789" y="27120"/>
                    <a:pt x="51016" y="26056"/>
                  </a:cubicBezTo>
                  <a:cubicBezTo>
                    <a:pt x="53243" y="24960"/>
                    <a:pt x="55602" y="2593"/>
                    <a:pt x="57663" y="1297"/>
                  </a:cubicBezTo>
                  <a:cubicBezTo>
                    <a:pt x="59757" y="1"/>
                    <a:pt x="73283" y="9439"/>
                    <a:pt x="76440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 rot="4079404">
              <a:off x="-9670" y="4074520"/>
              <a:ext cx="1911167" cy="1444176"/>
            </a:xfrm>
            <a:custGeom>
              <a:avLst/>
              <a:gdLst/>
              <a:ahLst/>
              <a:cxnLst/>
              <a:rect l="l" t="t" r="r" b="b"/>
              <a:pathLst>
                <a:path w="76440" h="57762" fill="none" extrusionOk="0">
                  <a:moveTo>
                    <a:pt x="0" y="57762"/>
                  </a:moveTo>
                  <a:cubicBezTo>
                    <a:pt x="465" y="56166"/>
                    <a:pt x="1130" y="39383"/>
                    <a:pt x="3490" y="37688"/>
                  </a:cubicBezTo>
                  <a:cubicBezTo>
                    <a:pt x="5849" y="36026"/>
                    <a:pt x="21337" y="45066"/>
                    <a:pt x="23264" y="44003"/>
                  </a:cubicBezTo>
                  <a:cubicBezTo>
                    <a:pt x="25192" y="42939"/>
                    <a:pt x="29313" y="19210"/>
                    <a:pt x="30609" y="18246"/>
                  </a:cubicBezTo>
                  <a:cubicBezTo>
                    <a:pt x="31905" y="17448"/>
                    <a:pt x="48788" y="27120"/>
                    <a:pt x="51015" y="26056"/>
                  </a:cubicBezTo>
                  <a:cubicBezTo>
                    <a:pt x="53242" y="24959"/>
                    <a:pt x="55601" y="2559"/>
                    <a:pt x="57662" y="1296"/>
                  </a:cubicBezTo>
                  <a:cubicBezTo>
                    <a:pt x="59756" y="0"/>
                    <a:pt x="73282" y="9439"/>
                    <a:pt x="76439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13"/>
          <p:cNvSpPr/>
          <p:nvPr/>
        </p:nvSpPr>
        <p:spPr>
          <a:xfrm>
            <a:off x="58476" y="974599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2"/>
          <p:cNvSpPr txBox="1">
            <a:spLocks noGrp="1"/>
          </p:cNvSpPr>
          <p:nvPr>
            <p:ph type="title"/>
          </p:nvPr>
        </p:nvSpPr>
        <p:spPr>
          <a:xfrm>
            <a:off x="720053" y="2441695"/>
            <a:ext cx="317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82" name="Google Shape;4082;p22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1025625"/>
            <a:ext cx="31749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3" name="Google Shape;4083;p22"/>
          <p:cNvSpPr txBox="1">
            <a:spLocks noGrp="1"/>
          </p:cNvSpPr>
          <p:nvPr>
            <p:ph type="subTitle" idx="1"/>
          </p:nvPr>
        </p:nvSpPr>
        <p:spPr>
          <a:xfrm>
            <a:off x="720053" y="3148650"/>
            <a:ext cx="31749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084" name="Google Shape;4084;p22"/>
          <p:cNvGrpSpPr/>
          <p:nvPr/>
        </p:nvGrpSpPr>
        <p:grpSpPr>
          <a:xfrm>
            <a:off x="-738246" y="-475445"/>
            <a:ext cx="1639492" cy="1606012"/>
            <a:chOff x="-264421" y="-442945"/>
            <a:chExt cx="1639492" cy="1606012"/>
          </a:xfrm>
        </p:grpSpPr>
        <p:sp>
          <p:nvSpPr>
            <p:cNvPr id="4085" name="Google Shape;4085;p22"/>
            <p:cNvSpPr/>
            <p:nvPr/>
          </p:nvSpPr>
          <p:spPr>
            <a:xfrm rot="-2427442">
              <a:off x="-94940" y="-140749"/>
              <a:ext cx="1300531" cy="1001619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6" name="Google Shape;4086;p22"/>
            <p:cNvGrpSpPr/>
            <p:nvPr/>
          </p:nvGrpSpPr>
          <p:grpSpPr>
            <a:xfrm>
              <a:off x="168509" y="-216734"/>
              <a:ext cx="930740" cy="913011"/>
              <a:chOff x="168509" y="-216734"/>
              <a:chExt cx="930740" cy="913011"/>
            </a:xfrm>
          </p:grpSpPr>
          <p:sp>
            <p:nvSpPr>
              <p:cNvPr id="4087" name="Google Shape;4087;p22"/>
              <p:cNvSpPr/>
              <p:nvPr/>
            </p:nvSpPr>
            <p:spPr>
              <a:xfrm rot="-2427442">
                <a:off x="244023" y="655330"/>
                <a:ext cx="38493" cy="2583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12" extrusionOk="0">
                    <a:moveTo>
                      <a:pt x="227" y="0"/>
                    </a:moveTo>
                    <a:cubicBezTo>
                      <a:pt x="91" y="0"/>
                      <a:pt x="0" y="64"/>
                      <a:pt x="45" y="226"/>
                    </a:cubicBezTo>
                    <a:cubicBezTo>
                      <a:pt x="101" y="431"/>
                      <a:pt x="451" y="612"/>
                      <a:pt x="679" y="612"/>
                    </a:cubicBezTo>
                    <a:cubicBezTo>
                      <a:pt x="818" y="612"/>
                      <a:pt x="911" y="545"/>
                      <a:pt x="866" y="376"/>
                    </a:cubicBezTo>
                    <a:cubicBezTo>
                      <a:pt x="810" y="179"/>
                      <a:pt x="456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-2427442">
                <a:off x="173363" y="658538"/>
                <a:ext cx="37860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85" extrusionOk="0">
                    <a:moveTo>
                      <a:pt x="288" y="1"/>
                    </a:moveTo>
                    <a:cubicBezTo>
                      <a:pt x="215" y="1"/>
                      <a:pt x="153" y="29"/>
                      <a:pt x="120" y="103"/>
                    </a:cubicBezTo>
                    <a:cubicBezTo>
                      <a:pt x="105" y="118"/>
                      <a:pt x="105" y="118"/>
                      <a:pt x="90" y="133"/>
                    </a:cubicBezTo>
                    <a:cubicBezTo>
                      <a:pt x="1" y="372"/>
                      <a:pt x="285" y="551"/>
                      <a:pt x="449" y="641"/>
                    </a:cubicBezTo>
                    <a:cubicBezTo>
                      <a:pt x="512" y="669"/>
                      <a:pt x="579" y="684"/>
                      <a:pt x="645" y="684"/>
                    </a:cubicBezTo>
                    <a:cubicBezTo>
                      <a:pt x="718" y="684"/>
                      <a:pt x="789" y="665"/>
                      <a:pt x="852" y="626"/>
                    </a:cubicBezTo>
                    <a:cubicBezTo>
                      <a:pt x="882" y="596"/>
                      <a:pt x="897" y="536"/>
                      <a:pt x="867" y="492"/>
                    </a:cubicBezTo>
                    <a:cubicBezTo>
                      <a:pt x="867" y="402"/>
                      <a:pt x="837" y="327"/>
                      <a:pt x="777" y="268"/>
                    </a:cubicBezTo>
                    <a:cubicBezTo>
                      <a:pt x="762" y="253"/>
                      <a:pt x="748" y="223"/>
                      <a:pt x="733" y="208"/>
                    </a:cubicBezTo>
                    <a:cubicBezTo>
                      <a:pt x="661" y="136"/>
                      <a:pt x="448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-2427442">
                <a:off x="189502" y="574546"/>
                <a:ext cx="50564" cy="2984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707" extrusionOk="0">
                    <a:moveTo>
                      <a:pt x="338" y="0"/>
                    </a:moveTo>
                    <a:cubicBezTo>
                      <a:pt x="270" y="0"/>
                      <a:pt x="206" y="20"/>
                      <a:pt x="150" y="64"/>
                    </a:cubicBezTo>
                    <a:lnTo>
                      <a:pt x="120" y="109"/>
                    </a:lnTo>
                    <a:cubicBezTo>
                      <a:pt x="0" y="199"/>
                      <a:pt x="60" y="363"/>
                      <a:pt x="150" y="468"/>
                    </a:cubicBezTo>
                    <a:cubicBezTo>
                      <a:pt x="150" y="468"/>
                      <a:pt x="150" y="483"/>
                      <a:pt x="150" y="498"/>
                    </a:cubicBezTo>
                    <a:cubicBezTo>
                      <a:pt x="126" y="592"/>
                      <a:pt x="288" y="704"/>
                      <a:pt x="401" y="704"/>
                    </a:cubicBezTo>
                    <a:cubicBezTo>
                      <a:pt x="432" y="704"/>
                      <a:pt x="459" y="696"/>
                      <a:pt x="478" y="677"/>
                    </a:cubicBezTo>
                    <a:lnTo>
                      <a:pt x="493" y="677"/>
                    </a:lnTo>
                    <a:cubicBezTo>
                      <a:pt x="553" y="707"/>
                      <a:pt x="627" y="707"/>
                      <a:pt x="702" y="707"/>
                    </a:cubicBezTo>
                    <a:cubicBezTo>
                      <a:pt x="1197" y="618"/>
                      <a:pt x="721" y="0"/>
                      <a:pt x="3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-2427442">
                <a:off x="269784" y="517317"/>
                <a:ext cx="40392" cy="2747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651" extrusionOk="0">
                    <a:moveTo>
                      <a:pt x="278" y="0"/>
                    </a:moveTo>
                    <a:cubicBezTo>
                      <a:pt x="213" y="0"/>
                      <a:pt x="157" y="16"/>
                      <a:pt x="120" y="53"/>
                    </a:cubicBezTo>
                    <a:cubicBezTo>
                      <a:pt x="91" y="68"/>
                      <a:pt x="76" y="98"/>
                      <a:pt x="76" y="113"/>
                    </a:cubicBezTo>
                    <a:cubicBezTo>
                      <a:pt x="76" y="143"/>
                      <a:pt x="76" y="157"/>
                      <a:pt x="76" y="172"/>
                    </a:cubicBezTo>
                    <a:cubicBezTo>
                      <a:pt x="1" y="262"/>
                      <a:pt x="120" y="411"/>
                      <a:pt x="195" y="456"/>
                    </a:cubicBezTo>
                    <a:cubicBezTo>
                      <a:pt x="330" y="576"/>
                      <a:pt x="494" y="635"/>
                      <a:pt x="673" y="650"/>
                    </a:cubicBezTo>
                    <a:cubicBezTo>
                      <a:pt x="852" y="650"/>
                      <a:pt x="957" y="456"/>
                      <a:pt x="852" y="307"/>
                    </a:cubicBezTo>
                    <a:cubicBezTo>
                      <a:pt x="762" y="149"/>
                      <a:pt x="477" y="0"/>
                      <a:pt x="2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-2427442">
                <a:off x="282490" y="599709"/>
                <a:ext cx="30431" cy="2431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76" extrusionOk="0">
                    <a:moveTo>
                      <a:pt x="245" y="0"/>
                    </a:moveTo>
                    <a:cubicBezTo>
                      <a:pt x="169" y="0"/>
                      <a:pt x="98" y="29"/>
                      <a:pt x="45" y="98"/>
                    </a:cubicBezTo>
                    <a:cubicBezTo>
                      <a:pt x="0" y="172"/>
                      <a:pt x="45" y="247"/>
                      <a:pt x="135" y="322"/>
                    </a:cubicBezTo>
                    <a:cubicBezTo>
                      <a:pt x="135" y="337"/>
                      <a:pt x="150" y="337"/>
                      <a:pt x="150" y="352"/>
                    </a:cubicBezTo>
                    <a:cubicBezTo>
                      <a:pt x="210" y="433"/>
                      <a:pt x="415" y="575"/>
                      <a:pt x="555" y="575"/>
                    </a:cubicBezTo>
                    <a:cubicBezTo>
                      <a:pt x="621" y="575"/>
                      <a:pt x="673" y="543"/>
                      <a:pt x="687" y="456"/>
                    </a:cubicBezTo>
                    <a:cubicBezTo>
                      <a:pt x="721" y="245"/>
                      <a:pt x="464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-2427442">
                <a:off x="435815" y="614609"/>
                <a:ext cx="41996" cy="29798"/>
              </a:xfrm>
              <a:custGeom>
                <a:avLst/>
                <a:gdLst/>
                <a:ahLst/>
                <a:cxnLst/>
                <a:rect l="l" t="t" r="r" b="b"/>
                <a:pathLst>
                  <a:path w="995" h="706" extrusionOk="0">
                    <a:moveTo>
                      <a:pt x="297" y="0"/>
                    </a:moveTo>
                    <a:cubicBezTo>
                      <a:pt x="151" y="0"/>
                      <a:pt x="1" y="84"/>
                      <a:pt x="49" y="267"/>
                    </a:cubicBezTo>
                    <a:cubicBezTo>
                      <a:pt x="139" y="505"/>
                      <a:pt x="333" y="670"/>
                      <a:pt x="587" y="700"/>
                    </a:cubicBezTo>
                    <a:cubicBezTo>
                      <a:pt x="610" y="704"/>
                      <a:pt x="634" y="706"/>
                      <a:pt x="660" y="706"/>
                    </a:cubicBezTo>
                    <a:cubicBezTo>
                      <a:pt x="816" y="706"/>
                      <a:pt x="995" y="624"/>
                      <a:pt x="931" y="431"/>
                    </a:cubicBezTo>
                    <a:cubicBezTo>
                      <a:pt x="841" y="207"/>
                      <a:pt x="647" y="42"/>
                      <a:pt x="393" y="13"/>
                    </a:cubicBezTo>
                    <a:cubicBezTo>
                      <a:pt x="363" y="4"/>
                      <a:pt x="330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-2427442">
                <a:off x="534899" y="500468"/>
                <a:ext cx="42714" cy="2912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690" extrusionOk="0">
                    <a:moveTo>
                      <a:pt x="291" y="1"/>
                    </a:moveTo>
                    <a:cubicBezTo>
                      <a:pt x="153" y="1"/>
                      <a:pt x="47" y="129"/>
                      <a:pt x="90" y="271"/>
                    </a:cubicBezTo>
                    <a:cubicBezTo>
                      <a:pt x="75" y="271"/>
                      <a:pt x="75" y="286"/>
                      <a:pt x="75" y="301"/>
                    </a:cubicBezTo>
                    <a:cubicBezTo>
                      <a:pt x="60" y="345"/>
                      <a:pt x="30" y="390"/>
                      <a:pt x="15" y="435"/>
                    </a:cubicBezTo>
                    <a:cubicBezTo>
                      <a:pt x="0" y="495"/>
                      <a:pt x="90" y="569"/>
                      <a:pt x="150" y="584"/>
                    </a:cubicBezTo>
                    <a:cubicBezTo>
                      <a:pt x="329" y="644"/>
                      <a:pt x="508" y="674"/>
                      <a:pt x="702" y="689"/>
                    </a:cubicBezTo>
                    <a:cubicBezTo>
                      <a:pt x="709" y="689"/>
                      <a:pt x="716" y="690"/>
                      <a:pt x="722" y="690"/>
                    </a:cubicBezTo>
                    <a:cubicBezTo>
                      <a:pt x="904" y="690"/>
                      <a:pt x="1012" y="489"/>
                      <a:pt x="897" y="330"/>
                    </a:cubicBezTo>
                    <a:cubicBezTo>
                      <a:pt x="777" y="121"/>
                      <a:pt x="553" y="2"/>
                      <a:pt x="314" y="2"/>
                    </a:cubicBezTo>
                    <a:cubicBezTo>
                      <a:pt x="306" y="1"/>
                      <a:pt x="299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-2427442">
                <a:off x="454923" y="-131983"/>
                <a:ext cx="46344" cy="28152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67" extrusionOk="0">
                    <a:moveTo>
                      <a:pt x="358" y="1"/>
                    </a:moveTo>
                    <a:cubicBezTo>
                      <a:pt x="142" y="1"/>
                      <a:pt x="1" y="191"/>
                      <a:pt x="191" y="429"/>
                    </a:cubicBezTo>
                    <a:cubicBezTo>
                      <a:pt x="269" y="507"/>
                      <a:pt x="554" y="666"/>
                      <a:pt x="749" y="666"/>
                    </a:cubicBezTo>
                    <a:cubicBezTo>
                      <a:pt x="854" y="666"/>
                      <a:pt x="933" y="620"/>
                      <a:pt x="938" y="489"/>
                    </a:cubicBezTo>
                    <a:cubicBezTo>
                      <a:pt x="938" y="476"/>
                      <a:pt x="935" y="468"/>
                      <a:pt x="930" y="467"/>
                    </a:cubicBezTo>
                    <a:lnTo>
                      <a:pt x="930" y="467"/>
                    </a:lnTo>
                    <a:cubicBezTo>
                      <a:pt x="1098" y="277"/>
                      <a:pt x="663" y="56"/>
                      <a:pt x="520" y="56"/>
                    </a:cubicBezTo>
                    <a:cubicBezTo>
                      <a:pt x="564" y="56"/>
                      <a:pt x="564" y="56"/>
                      <a:pt x="535" y="41"/>
                    </a:cubicBezTo>
                    <a:cubicBezTo>
                      <a:pt x="474" y="13"/>
                      <a:pt x="413" y="1"/>
                      <a:pt x="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-2427442">
                <a:off x="536899" y="-209157"/>
                <a:ext cx="31909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50" extrusionOk="0">
                    <a:moveTo>
                      <a:pt x="230" y="1"/>
                    </a:moveTo>
                    <a:cubicBezTo>
                      <a:pt x="148" y="1"/>
                      <a:pt x="83" y="35"/>
                      <a:pt x="62" y="119"/>
                    </a:cubicBezTo>
                    <a:cubicBezTo>
                      <a:pt x="0" y="345"/>
                      <a:pt x="325" y="549"/>
                      <a:pt x="545" y="549"/>
                    </a:cubicBezTo>
                    <a:cubicBezTo>
                      <a:pt x="646" y="549"/>
                      <a:pt x="725" y="506"/>
                      <a:pt x="734" y="403"/>
                    </a:cubicBezTo>
                    <a:cubicBezTo>
                      <a:pt x="755" y="221"/>
                      <a:pt x="439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-2427442">
                <a:off x="635537" y="-122667"/>
                <a:ext cx="38535" cy="2266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37" extrusionOk="0">
                    <a:moveTo>
                      <a:pt x="324" y="0"/>
                    </a:moveTo>
                    <a:cubicBezTo>
                      <a:pt x="113" y="0"/>
                      <a:pt x="0" y="216"/>
                      <a:pt x="240" y="367"/>
                    </a:cubicBezTo>
                    <a:lnTo>
                      <a:pt x="285" y="397"/>
                    </a:lnTo>
                    <a:cubicBezTo>
                      <a:pt x="362" y="454"/>
                      <a:pt x="512" y="537"/>
                      <a:pt x="638" y="537"/>
                    </a:cubicBezTo>
                    <a:cubicBezTo>
                      <a:pt x="708" y="537"/>
                      <a:pt x="770" y="511"/>
                      <a:pt x="808" y="442"/>
                    </a:cubicBezTo>
                    <a:cubicBezTo>
                      <a:pt x="912" y="262"/>
                      <a:pt x="643" y="68"/>
                      <a:pt x="494" y="38"/>
                    </a:cubicBezTo>
                    <a:lnTo>
                      <a:pt x="449" y="23"/>
                    </a:lnTo>
                    <a:cubicBezTo>
                      <a:pt x="405" y="7"/>
                      <a:pt x="363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-2427442">
                <a:off x="496172" y="22910"/>
                <a:ext cx="50480" cy="2785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60" extrusionOk="0">
                    <a:moveTo>
                      <a:pt x="499" y="0"/>
                    </a:moveTo>
                    <a:cubicBezTo>
                      <a:pt x="389" y="0"/>
                      <a:pt x="277" y="15"/>
                      <a:pt x="165" y="47"/>
                    </a:cubicBezTo>
                    <a:lnTo>
                      <a:pt x="150" y="47"/>
                    </a:lnTo>
                    <a:cubicBezTo>
                      <a:pt x="135" y="47"/>
                      <a:pt x="120" y="47"/>
                      <a:pt x="120" y="62"/>
                    </a:cubicBezTo>
                    <a:cubicBezTo>
                      <a:pt x="1" y="122"/>
                      <a:pt x="16" y="226"/>
                      <a:pt x="76" y="331"/>
                    </a:cubicBezTo>
                    <a:cubicBezTo>
                      <a:pt x="76" y="331"/>
                      <a:pt x="76" y="346"/>
                      <a:pt x="76" y="346"/>
                    </a:cubicBezTo>
                    <a:cubicBezTo>
                      <a:pt x="76" y="361"/>
                      <a:pt x="91" y="361"/>
                      <a:pt x="105" y="376"/>
                    </a:cubicBezTo>
                    <a:cubicBezTo>
                      <a:pt x="225" y="555"/>
                      <a:pt x="419" y="659"/>
                      <a:pt x="643" y="659"/>
                    </a:cubicBezTo>
                    <a:cubicBezTo>
                      <a:pt x="822" y="644"/>
                      <a:pt x="987" y="525"/>
                      <a:pt x="1076" y="376"/>
                    </a:cubicBezTo>
                    <a:cubicBezTo>
                      <a:pt x="1196" y="241"/>
                      <a:pt x="867" y="47"/>
                      <a:pt x="778" y="32"/>
                    </a:cubicBezTo>
                    <a:cubicBezTo>
                      <a:pt x="687" y="11"/>
                      <a:pt x="594" y="0"/>
                      <a:pt x="4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-2427442">
                <a:off x="528323" y="-112309"/>
                <a:ext cx="45837" cy="3207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0" extrusionOk="0">
                    <a:moveTo>
                      <a:pt x="361" y="0"/>
                    </a:moveTo>
                    <a:cubicBezTo>
                      <a:pt x="192" y="0"/>
                      <a:pt x="1" y="84"/>
                      <a:pt x="65" y="290"/>
                    </a:cubicBezTo>
                    <a:cubicBezTo>
                      <a:pt x="155" y="544"/>
                      <a:pt x="379" y="709"/>
                      <a:pt x="633" y="753"/>
                    </a:cubicBezTo>
                    <a:cubicBezTo>
                      <a:pt x="660" y="758"/>
                      <a:pt x="688" y="760"/>
                      <a:pt x="716" y="760"/>
                    </a:cubicBezTo>
                    <a:cubicBezTo>
                      <a:pt x="894" y="760"/>
                      <a:pt x="1086" y="676"/>
                      <a:pt x="1021" y="470"/>
                    </a:cubicBezTo>
                    <a:cubicBezTo>
                      <a:pt x="917" y="231"/>
                      <a:pt x="708" y="51"/>
                      <a:pt x="439" y="7"/>
                    </a:cubicBezTo>
                    <a:cubicBezTo>
                      <a:pt x="414" y="3"/>
                      <a:pt x="388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-2427442">
                <a:off x="598442" y="-42691"/>
                <a:ext cx="37185" cy="2587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613" extrusionOk="0">
                    <a:moveTo>
                      <a:pt x="277" y="1"/>
                    </a:moveTo>
                    <a:cubicBezTo>
                      <a:pt x="142" y="1"/>
                      <a:pt x="1" y="69"/>
                      <a:pt x="38" y="232"/>
                    </a:cubicBezTo>
                    <a:cubicBezTo>
                      <a:pt x="128" y="441"/>
                      <a:pt x="307" y="575"/>
                      <a:pt x="516" y="605"/>
                    </a:cubicBezTo>
                    <a:cubicBezTo>
                      <a:pt x="543" y="610"/>
                      <a:pt x="570" y="613"/>
                      <a:pt x="597" y="613"/>
                    </a:cubicBezTo>
                    <a:cubicBezTo>
                      <a:pt x="741" y="613"/>
                      <a:pt x="880" y="544"/>
                      <a:pt x="830" y="381"/>
                    </a:cubicBezTo>
                    <a:cubicBezTo>
                      <a:pt x="755" y="172"/>
                      <a:pt x="576" y="38"/>
                      <a:pt x="352" y="8"/>
                    </a:cubicBezTo>
                    <a:cubicBezTo>
                      <a:pt x="328" y="3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-2427442">
                <a:off x="572594" y="6184"/>
                <a:ext cx="46090" cy="2840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73" extrusionOk="0">
                    <a:moveTo>
                      <a:pt x="419" y="1"/>
                    </a:moveTo>
                    <a:cubicBezTo>
                      <a:pt x="1" y="1"/>
                      <a:pt x="300" y="434"/>
                      <a:pt x="479" y="553"/>
                    </a:cubicBezTo>
                    <a:lnTo>
                      <a:pt x="524" y="583"/>
                    </a:lnTo>
                    <a:cubicBezTo>
                      <a:pt x="591" y="628"/>
                      <a:pt x="725" y="673"/>
                      <a:pt x="845" y="673"/>
                    </a:cubicBezTo>
                    <a:cubicBezTo>
                      <a:pt x="964" y="673"/>
                      <a:pt x="1069" y="628"/>
                      <a:pt x="1076" y="493"/>
                    </a:cubicBezTo>
                    <a:cubicBezTo>
                      <a:pt x="1091" y="210"/>
                      <a:pt x="703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-2427442">
                <a:off x="448753" y="-47484"/>
                <a:ext cx="34525" cy="2376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63" extrusionOk="0">
                    <a:moveTo>
                      <a:pt x="210" y="1"/>
                    </a:moveTo>
                    <a:cubicBezTo>
                      <a:pt x="86" y="1"/>
                      <a:pt x="1" y="61"/>
                      <a:pt x="40" y="214"/>
                    </a:cubicBezTo>
                    <a:cubicBezTo>
                      <a:pt x="96" y="400"/>
                      <a:pt x="411" y="562"/>
                      <a:pt x="613" y="562"/>
                    </a:cubicBezTo>
                    <a:cubicBezTo>
                      <a:pt x="736" y="562"/>
                      <a:pt x="818" y="502"/>
                      <a:pt x="772" y="349"/>
                    </a:cubicBezTo>
                    <a:cubicBezTo>
                      <a:pt x="726" y="163"/>
                      <a:pt x="415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-2427442">
                <a:off x="859185" y="309187"/>
                <a:ext cx="39717" cy="32626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73" extrusionOk="0">
                    <a:moveTo>
                      <a:pt x="314" y="1"/>
                    </a:moveTo>
                    <a:cubicBezTo>
                      <a:pt x="73" y="1"/>
                      <a:pt x="0" y="205"/>
                      <a:pt x="164" y="410"/>
                    </a:cubicBezTo>
                    <a:cubicBezTo>
                      <a:pt x="194" y="440"/>
                      <a:pt x="209" y="484"/>
                      <a:pt x="224" y="514"/>
                    </a:cubicBezTo>
                    <a:cubicBezTo>
                      <a:pt x="274" y="605"/>
                      <a:pt x="545" y="772"/>
                      <a:pt x="714" y="772"/>
                    </a:cubicBezTo>
                    <a:cubicBezTo>
                      <a:pt x="794" y="772"/>
                      <a:pt x="851" y="735"/>
                      <a:pt x="851" y="634"/>
                    </a:cubicBezTo>
                    <a:cubicBezTo>
                      <a:pt x="851" y="604"/>
                      <a:pt x="851" y="559"/>
                      <a:pt x="851" y="529"/>
                    </a:cubicBezTo>
                    <a:cubicBezTo>
                      <a:pt x="941" y="260"/>
                      <a:pt x="612" y="51"/>
                      <a:pt x="388" y="6"/>
                    </a:cubicBezTo>
                    <a:cubicBezTo>
                      <a:pt x="362" y="3"/>
                      <a:pt x="337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-2427442">
                <a:off x="953074" y="221580"/>
                <a:ext cx="41827" cy="2954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00" extrusionOk="0">
                    <a:moveTo>
                      <a:pt x="224" y="0"/>
                    </a:moveTo>
                    <a:cubicBezTo>
                      <a:pt x="79" y="0"/>
                      <a:pt x="0" y="139"/>
                      <a:pt x="64" y="267"/>
                    </a:cubicBezTo>
                    <a:cubicBezTo>
                      <a:pt x="34" y="476"/>
                      <a:pt x="497" y="700"/>
                      <a:pt x="647" y="700"/>
                    </a:cubicBezTo>
                    <a:cubicBezTo>
                      <a:pt x="707" y="700"/>
                      <a:pt x="781" y="670"/>
                      <a:pt x="841" y="640"/>
                    </a:cubicBezTo>
                    <a:cubicBezTo>
                      <a:pt x="990" y="506"/>
                      <a:pt x="871" y="297"/>
                      <a:pt x="736" y="192"/>
                    </a:cubicBezTo>
                    <a:cubicBezTo>
                      <a:pt x="602" y="117"/>
                      <a:pt x="453" y="43"/>
                      <a:pt x="303" y="13"/>
                    </a:cubicBezTo>
                    <a:cubicBezTo>
                      <a:pt x="275" y="4"/>
                      <a:pt x="249" y="0"/>
                      <a:pt x="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-2427442">
                <a:off x="943968" y="300191"/>
                <a:ext cx="47314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44" extrusionOk="0">
                    <a:moveTo>
                      <a:pt x="330" y="0"/>
                    </a:moveTo>
                    <a:cubicBezTo>
                      <a:pt x="256" y="0"/>
                      <a:pt x="183" y="33"/>
                      <a:pt x="135" y="91"/>
                    </a:cubicBezTo>
                    <a:cubicBezTo>
                      <a:pt x="0" y="255"/>
                      <a:pt x="254" y="479"/>
                      <a:pt x="389" y="554"/>
                    </a:cubicBezTo>
                    <a:cubicBezTo>
                      <a:pt x="485" y="602"/>
                      <a:pt x="593" y="644"/>
                      <a:pt x="694" y="644"/>
                    </a:cubicBezTo>
                    <a:cubicBezTo>
                      <a:pt x="750" y="644"/>
                      <a:pt x="804" y="631"/>
                      <a:pt x="852" y="599"/>
                    </a:cubicBezTo>
                    <a:cubicBezTo>
                      <a:pt x="867" y="584"/>
                      <a:pt x="897" y="554"/>
                      <a:pt x="912" y="539"/>
                    </a:cubicBezTo>
                    <a:cubicBezTo>
                      <a:pt x="1121" y="345"/>
                      <a:pt x="732" y="61"/>
                      <a:pt x="553" y="46"/>
                    </a:cubicBezTo>
                    <a:cubicBezTo>
                      <a:pt x="508" y="31"/>
                      <a:pt x="478" y="31"/>
                      <a:pt x="449" y="31"/>
                    </a:cubicBezTo>
                    <a:cubicBezTo>
                      <a:pt x="412" y="10"/>
                      <a:pt x="371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-2427442">
                <a:off x="824290" y="247477"/>
                <a:ext cx="38493" cy="3393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04" extrusionOk="0">
                    <a:moveTo>
                      <a:pt x="238" y="0"/>
                    </a:moveTo>
                    <a:cubicBezTo>
                      <a:pt x="133" y="0"/>
                      <a:pt x="38" y="44"/>
                      <a:pt x="15" y="160"/>
                    </a:cubicBezTo>
                    <a:cubicBezTo>
                      <a:pt x="0" y="339"/>
                      <a:pt x="75" y="503"/>
                      <a:pt x="195" y="623"/>
                    </a:cubicBezTo>
                    <a:cubicBezTo>
                      <a:pt x="238" y="677"/>
                      <a:pt x="393" y="804"/>
                      <a:pt x="497" y="804"/>
                    </a:cubicBezTo>
                    <a:cubicBezTo>
                      <a:pt x="536" y="804"/>
                      <a:pt x="567" y="787"/>
                      <a:pt x="583" y="742"/>
                    </a:cubicBezTo>
                    <a:cubicBezTo>
                      <a:pt x="643" y="608"/>
                      <a:pt x="747" y="593"/>
                      <a:pt x="792" y="488"/>
                    </a:cubicBezTo>
                    <a:cubicBezTo>
                      <a:pt x="911" y="264"/>
                      <a:pt x="553" y="55"/>
                      <a:pt x="374" y="11"/>
                    </a:cubicBezTo>
                    <a:lnTo>
                      <a:pt x="329" y="11"/>
                    </a:lnTo>
                    <a:cubicBezTo>
                      <a:pt x="299" y="4"/>
                      <a:pt x="26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-2427442">
                <a:off x="1043762" y="198701"/>
                <a:ext cx="52337" cy="28996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87" extrusionOk="0">
                    <a:moveTo>
                      <a:pt x="376" y="0"/>
                    </a:moveTo>
                    <a:cubicBezTo>
                      <a:pt x="340" y="0"/>
                      <a:pt x="304" y="3"/>
                      <a:pt x="269" y="9"/>
                    </a:cubicBezTo>
                    <a:cubicBezTo>
                      <a:pt x="0" y="84"/>
                      <a:pt x="179" y="383"/>
                      <a:pt x="314" y="487"/>
                    </a:cubicBezTo>
                    <a:cubicBezTo>
                      <a:pt x="440" y="614"/>
                      <a:pt x="611" y="687"/>
                      <a:pt x="784" y="687"/>
                    </a:cubicBezTo>
                    <a:cubicBezTo>
                      <a:pt x="837" y="687"/>
                      <a:pt x="889" y="680"/>
                      <a:pt x="941" y="666"/>
                    </a:cubicBezTo>
                    <a:cubicBezTo>
                      <a:pt x="1240" y="562"/>
                      <a:pt x="1001" y="293"/>
                      <a:pt x="777" y="159"/>
                    </a:cubicBezTo>
                    <a:cubicBezTo>
                      <a:pt x="669" y="51"/>
                      <a:pt x="522" y="0"/>
                      <a:pt x="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-2427442">
                <a:off x="766443" y="80974"/>
                <a:ext cx="37860" cy="29461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98" extrusionOk="0">
                    <a:moveTo>
                      <a:pt x="322" y="1"/>
                    </a:moveTo>
                    <a:cubicBezTo>
                      <a:pt x="242" y="1"/>
                      <a:pt x="167" y="41"/>
                      <a:pt x="120" y="100"/>
                    </a:cubicBezTo>
                    <a:lnTo>
                      <a:pt x="105" y="115"/>
                    </a:lnTo>
                    <a:cubicBezTo>
                      <a:pt x="1" y="264"/>
                      <a:pt x="180" y="428"/>
                      <a:pt x="329" y="503"/>
                    </a:cubicBezTo>
                    <a:cubicBezTo>
                      <a:pt x="430" y="595"/>
                      <a:pt x="604" y="698"/>
                      <a:pt x="731" y="698"/>
                    </a:cubicBezTo>
                    <a:cubicBezTo>
                      <a:pt x="810" y="698"/>
                      <a:pt x="870" y="657"/>
                      <a:pt x="882" y="548"/>
                    </a:cubicBezTo>
                    <a:cubicBezTo>
                      <a:pt x="897" y="264"/>
                      <a:pt x="673" y="25"/>
                      <a:pt x="389" y="10"/>
                    </a:cubicBezTo>
                    <a:cubicBezTo>
                      <a:pt x="367" y="4"/>
                      <a:pt x="344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-2427442">
                <a:off x="624478" y="219251"/>
                <a:ext cx="32373" cy="2173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15" extrusionOk="0">
                    <a:moveTo>
                      <a:pt x="196" y="1"/>
                    </a:moveTo>
                    <a:cubicBezTo>
                      <a:pt x="79" y="1"/>
                      <a:pt x="1" y="57"/>
                      <a:pt x="40" y="198"/>
                    </a:cubicBezTo>
                    <a:cubicBezTo>
                      <a:pt x="87" y="365"/>
                      <a:pt x="381" y="515"/>
                      <a:pt x="572" y="515"/>
                    </a:cubicBezTo>
                    <a:cubicBezTo>
                      <a:pt x="689" y="515"/>
                      <a:pt x="767" y="459"/>
                      <a:pt x="727" y="318"/>
                    </a:cubicBezTo>
                    <a:cubicBezTo>
                      <a:pt x="681" y="151"/>
                      <a:pt x="387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-2427442">
                <a:off x="698974" y="277092"/>
                <a:ext cx="32711" cy="2262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6" extrusionOk="0">
                    <a:moveTo>
                      <a:pt x="293" y="1"/>
                    </a:moveTo>
                    <a:cubicBezTo>
                      <a:pt x="124" y="1"/>
                      <a:pt x="0" y="93"/>
                      <a:pt x="162" y="295"/>
                    </a:cubicBezTo>
                    <a:lnTo>
                      <a:pt x="237" y="385"/>
                    </a:lnTo>
                    <a:cubicBezTo>
                      <a:pt x="279" y="438"/>
                      <a:pt x="440" y="535"/>
                      <a:pt x="553" y="535"/>
                    </a:cubicBezTo>
                    <a:cubicBezTo>
                      <a:pt x="599" y="535"/>
                      <a:pt x="637" y="518"/>
                      <a:pt x="655" y="475"/>
                    </a:cubicBezTo>
                    <a:lnTo>
                      <a:pt x="685" y="385"/>
                    </a:lnTo>
                    <a:cubicBezTo>
                      <a:pt x="775" y="139"/>
                      <a:pt x="500" y="1"/>
                      <a:pt x="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-2427442">
                <a:off x="515686" y="225731"/>
                <a:ext cx="43473" cy="3081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730" extrusionOk="0">
                    <a:moveTo>
                      <a:pt x="347" y="0"/>
                    </a:moveTo>
                    <a:cubicBezTo>
                      <a:pt x="181" y="0"/>
                      <a:pt x="0" y="82"/>
                      <a:pt x="52" y="275"/>
                    </a:cubicBezTo>
                    <a:cubicBezTo>
                      <a:pt x="141" y="514"/>
                      <a:pt x="350" y="679"/>
                      <a:pt x="604" y="723"/>
                    </a:cubicBezTo>
                    <a:cubicBezTo>
                      <a:pt x="631" y="727"/>
                      <a:pt x="658" y="730"/>
                      <a:pt x="686" y="730"/>
                    </a:cubicBezTo>
                    <a:cubicBezTo>
                      <a:pt x="858" y="730"/>
                      <a:pt x="1029" y="646"/>
                      <a:pt x="978" y="440"/>
                    </a:cubicBezTo>
                    <a:cubicBezTo>
                      <a:pt x="888" y="201"/>
                      <a:pt x="664" y="36"/>
                      <a:pt x="425" y="6"/>
                    </a:cubicBezTo>
                    <a:cubicBezTo>
                      <a:pt x="400" y="2"/>
                      <a:pt x="374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11" name="Google Shape;4111;p22"/>
          <p:cNvSpPr/>
          <p:nvPr/>
        </p:nvSpPr>
        <p:spPr>
          <a:xfrm rot="-4556211">
            <a:off x="843792" y="423860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2" name="Google Shape;4112;p22"/>
          <p:cNvGrpSpPr/>
          <p:nvPr/>
        </p:nvGrpSpPr>
        <p:grpSpPr>
          <a:xfrm rot="8870339">
            <a:off x="47289" y="911528"/>
            <a:ext cx="615046" cy="639820"/>
            <a:chOff x="2651525" y="4197875"/>
            <a:chExt cx="411500" cy="428075"/>
          </a:xfrm>
        </p:grpSpPr>
        <p:sp>
          <p:nvSpPr>
            <p:cNvPr id="4113" name="Google Shape;4113;p22"/>
            <p:cNvSpPr/>
            <p:nvPr/>
          </p:nvSpPr>
          <p:spPr>
            <a:xfrm>
              <a:off x="2911425" y="4464550"/>
              <a:ext cx="40475" cy="45425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3017475" y="4444400"/>
              <a:ext cx="31650" cy="41950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2953975" y="4501825"/>
              <a:ext cx="34750" cy="36850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2847825" y="4522825"/>
              <a:ext cx="32450" cy="36900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2809850" y="4487700"/>
              <a:ext cx="25425" cy="37600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2802800" y="4400300"/>
              <a:ext cx="21625" cy="48275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2"/>
            <p:cNvSpPr/>
            <p:nvPr/>
          </p:nvSpPr>
          <p:spPr>
            <a:xfrm>
              <a:off x="2872200" y="4347200"/>
              <a:ext cx="21675" cy="39225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2"/>
            <p:cNvSpPr/>
            <p:nvPr/>
          </p:nvSpPr>
          <p:spPr>
            <a:xfrm>
              <a:off x="2920000" y="4263875"/>
              <a:ext cx="14025" cy="42225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2973400" y="4250075"/>
              <a:ext cx="19800" cy="40475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2931950" y="4330250"/>
              <a:ext cx="24300" cy="41000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2"/>
            <p:cNvSpPr/>
            <p:nvPr/>
          </p:nvSpPr>
          <p:spPr>
            <a:xfrm>
              <a:off x="2999900" y="4313125"/>
              <a:ext cx="17575" cy="32100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2"/>
            <p:cNvSpPr/>
            <p:nvPr/>
          </p:nvSpPr>
          <p:spPr>
            <a:xfrm>
              <a:off x="2871075" y="4574500"/>
              <a:ext cx="41875" cy="27475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2"/>
            <p:cNvSpPr/>
            <p:nvPr/>
          </p:nvSpPr>
          <p:spPr>
            <a:xfrm>
              <a:off x="2769600" y="4603600"/>
              <a:ext cx="43625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2"/>
            <p:cNvSpPr/>
            <p:nvPr/>
          </p:nvSpPr>
          <p:spPr>
            <a:xfrm>
              <a:off x="2737775" y="4568000"/>
              <a:ext cx="45475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2680275" y="4537300"/>
              <a:ext cx="52500" cy="31150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2"/>
            <p:cNvSpPr/>
            <p:nvPr/>
          </p:nvSpPr>
          <p:spPr>
            <a:xfrm>
              <a:off x="2828525" y="4314850"/>
              <a:ext cx="18625" cy="40950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2"/>
            <p:cNvSpPr/>
            <p:nvPr/>
          </p:nvSpPr>
          <p:spPr>
            <a:xfrm>
              <a:off x="2848050" y="4257175"/>
              <a:ext cx="25300" cy="37175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2"/>
            <p:cNvSpPr/>
            <p:nvPr/>
          </p:nvSpPr>
          <p:spPr>
            <a:xfrm>
              <a:off x="2889075" y="4197875"/>
              <a:ext cx="38550" cy="29075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2"/>
            <p:cNvSpPr/>
            <p:nvPr/>
          </p:nvSpPr>
          <p:spPr>
            <a:xfrm>
              <a:off x="3039475" y="4280075"/>
              <a:ext cx="20975" cy="41175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2"/>
            <p:cNvSpPr/>
            <p:nvPr/>
          </p:nvSpPr>
          <p:spPr>
            <a:xfrm>
              <a:off x="3042400" y="4365325"/>
              <a:ext cx="20625" cy="39450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2"/>
            <p:cNvSpPr/>
            <p:nvPr/>
          </p:nvSpPr>
          <p:spPr>
            <a:xfrm>
              <a:off x="2883025" y="4415675"/>
              <a:ext cx="27675" cy="42125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2"/>
            <p:cNvSpPr/>
            <p:nvPr/>
          </p:nvSpPr>
          <p:spPr>
            <a:xfrm>
              <a:off x="2971825" y="4386175"/>
              <a:ext cx="19150" cy="40375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2"/>
            <p:cNvSpPr/>
            <p:nvPr/>
          </p:nvSpPr>
          <p:spPr>
            <a:xfrm>
              <a:off x="2755225" y="4489400"/>
              <a:ext cx="31175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2"/>
            <p:cNvSpPr/>
            <p:nvPr/>
          </p:nvSpPr>
          <p:spPr>
            <a:xfrm>
              <a:off x="2651525" y="4603500"/>
              <a:ext cx="43725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2"/>
            <p:cNvSpPr/>
            <p:nvPr/>
          </p:nvSpPr>
          <p:spPr>
            <a:xfrm>
              <a:off x="2966300" y="4202025"/>
              <a:ext cx="34375" cy="25750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8" name="Google Shape;4138;p22"/>
          <p:cNvGrpSpPr/>
          <p:nvPr/>
        </p:nvGrpSpPr>
        <p:grpSpPr>
          <a:xfrm rot="3011578">
            <a:off x="233833" y="666171"/>
            <a:ext cx="308016" cy="253097"/>
            <a:chOff x="1001048" y="2440113"/>
            <a:chExt cx="308018" cy="253098"/>
          </a:xfrm>
        </p:grpSpPr>
        <p:sp>
          <p:nvSpPr>
            <p:cNvPr id="4139" name="Google Shape;4139;p22"/>
            <p:cNvSpPr/>
            <p:nvPr/>
          </p:nvSpPr>
          <p:spPr>
            <a:xfrm>
              <a:off x="1001048" y="2440113"/>
              <a:ext cx="308018" cy="253098"/>
            </a:xfrm>
            <a:custGeom>
              <a:avLst/>
              <a:gdLst/>
              <a:ahLst/>
              <a:cxnLst/>
              <a:rect l="l" t="t" r="r" b="b"/>
              <a:pathLst>
                <a:path w="8037" h="6604" extrusionOk="0">
                  <a:moveTo>
                    <a:pt x="4028" y="0"/>
                  </a:moveTo>
                  <a:cubicBezTo>
                    <a:pt x="3010" y="0"/>
                    <a:pt x="1991" y="319"/>
                    <a:pt x="1210" y="949"/>
                  </a:cubicBezTo>
                  <a:cubicBezTo>
                    <a:pt x="553" y="1471"/>
                    <a:pt x="150" y="2233"/>
                    <a:pt x="90" y="3084"/>
                  </a:cubicBezTo>
                  <a:cubicBezTo>
                    <a:pt x="1" y="4145"/>
                    <a:pt x="479" y="5190"/>
                    <a:pt x="1330" y="5833"/>
                  </a:cubicBezTo>
                  <a:cubicBezTo>
                    <a:pt x="1997" y="6344"/>
                    <a:pt x="2810" y="6603"/>
                    <a:pt x="3666" y="6603"/>
                  </a:cubicBezTo>
                  <a:cubicBezTo>
                    <a:pt x="4286" y="6603"/>
                    <a:pt x="4929" y="6467"/>
                    <a:pt x="5557" y="6191"/>
                  </a:cubicBezTo>
                  <a:cubicBezTo>
                    <a:pt x="6946" y="5579"/>
                    <a:pt x="7902" y="4429"/>
                    <a:pt x="7991" y="3264"/>
                  </a:cubicBezTo>
                  <a:cubicBezTo>
                    <a:pt x="8036" y="2591"/>
                    <a:pt x="7842" y="1591"/>
                    <a:pt x="6543" y="739"/>
                  </a:cubicBezTo>
                  <a:cubicBezTo>
                    <a:pt x="5811" y="244"/>
                    <a:pt x="4919" y="0"/>
                    <a:pt x="4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0" name="Google Shape;4140;p22"/>
            <p:cNvGrpSpPr/>
            <p:nvPr/>
          </p:nvGrpSpPr>
          <p:grpSpPr>
            <a:xfrm>
              <a:off x="1068039" y="2532361"/>
              <a:ext cx="164298" cy="64347"/>
              <a:chOff x="1068039" y="2532361"/>
              <a:chExt cx="164298" cy="64347"/>
            </a:xfrm>
          </p:grpSpPr>
          <p:sp>
            <p:nvSpPr>
              <p:cNvPr id="4141" name="Google Shape;4141;p22"/>
              <p:cNvSpPr/>
              <p:nvPr/>
            </p:nvSpPr>
            <p:spPr>
              <a:xfrm>
                <a:off x="1074324" y="2579040"/>
                <a:ext cx="34378" cy="1766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1" extrusionOk="0">
                    <a:moveTo>
                      <a:pt x="449" y="0"/>
                    </a:moveTo>
                    <a:cubicBezTo>
                      <a:pt x="383" y="0"/>
                      <a:pt x="316" y="14"/>
                      <a:pt x="254" y="42"/>
                    </a:cubicBezTo>
                    <a:cubicBezTo>
                      <a:pt x="120" y="102"/>
                      <a:pt x="0" y="236"/>
                      <a:pt x="135" y="355"/>
                    </a:cubicBezTo>
                    <a:cubicBezTo>
                      <a:pt x="224" y="427"/>
                      <a:pt x="329" y="461"/>
                      <a:pt x="434" y="461"/>
                    </a:cubicBezTo>
                    <a:cubicBezTo>
                      <a:pt x="505" y="461"/>
                      <a:pt x="576" y="445"/>
                      <a:pt x="643" y="415"/>
                    </a:cubicBezTo>
                    <a:cubicBezTo>
                      <a:pt x="777" y="370"/>
                      <a:pt x="897" y="236"/>
                      <a:pt x="762" y="102"/>
                    </a:cubicBezTo>
                    <a:cubicBezTo>
                      <a:pt x="669" y="36"/>
                      <a:pt x="559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>
                <a:off x="1068039" y="2544165"/>
                <a:ext cx="25218" cy="1283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35" extrusionOk="0">
                    <a:moveTo>
                      <a:pt x="329" y="1"/>
                    </a:moveTo>
                    <a:cubicBezTo>
                      <a:pt x="280" y="1"/>
                      <a:pt x="230" y="9"/>
                      <a:pt x="179" y="26"/>
                    </a:cubicBezTo>
                    <a:cubicBezTo>
                      <a:pt x="90" y="71"/>
                      <a:pt x="0" y="175"/>
                      <a:pt x="105" y="265"/>
                    </a:cubicBezTo>
                    <a:cubicBezTo>
                      <a:pt x="170" y="311"/>
                      <a:pt x="247" y="335"/>
                      <a:pt x="328" y="335"/>
                    </a:cubicBezTo>
                    <a:cubicBezTo>
                      <a:pt x="377" y="335"/>
                      <a:pt x="428" y="326"/>
                      <a:pt x="478" y="310"/>
                    </a:cubicBezTo>
                    <a:cubicBezTo>
                      <a:pt x="568" y="265"/>
                      <a:pt x="657" y="160"/>
                      <a:pt x="553" y="71"/>
                    </a:cubicBezTo>
                    <a:cubicBezTo>
                      <a:pt x="487" y="24"/>
                      <a:pt x="410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>
                <a:off x="1098584" y="2532361"/>
                <a:ext cx="21577" cy="12111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16" extrusionOk="0">
                    <a:moveTo>
                      <a:pt x="277" y="1"/>
                    </a:moveTo>
                    <a:cubicBezTo>
                      <a:pt x="171" y="1"/>
                      <a:pt x="1" y="31"/>
                      <a:pt x="25" y="140"/>
                    </a:cubicBezTo>
                    <a:cubicBezTo>
                      <a:pt x="25" y="140"/>
                      <a:pt x="25" y="155"/>
                      <a:pt x="40" y="184"/>
                    </a:cubicBezTo>
                    <a:cubicBezTo>
                      <a:pt x="59" y="281"/>
                      <a:pt x="153" y="315"/>
                      <a:pt x="253" y="315"/>
                    </a:cubicBezTo>
                    <a:cubicBezTo>
                      <a:pt x="308" y="315"/>
                      <a:pt x="365" y="305"/>
                      <a:pt x="413" y="289"/>
                    </a:cubicBezTo>
                    <a:cubicBezTo>
                      <a:pt x="562" y="229"/>
                      <a:pt x="547" y="95"/>
                      <a:pt x="398" y="35"/>
                    </a:cubicBezTo>
                    <a:lnTo>
                      <a:pt x="338" y="5"/>
                    </a:lnTo>
                    <a:cubicBezTo>
                      <a:pt x="324" y="2"/>
                      <a:pt x="302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>
                <a:off x="1116673" y="2562675"/>
                <a:ext cx="13452" cy="735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92" extrusionOk="0">
                    <a:moveTo>
                      <a:pt x="102" y="0"/>
                    </a:moveTo>
                    <a:cubicBezTo>
                      <a:pt x="69" y="0"/>
                      <a:pt x="38" y="17"/>
                      <a:pt x="16" y="51"/>
                    </a:cubicBezTo>
                    <a:lnTo>
                      <a:pt x="16" y="66"/>
                    </a:lnTo>
                    <a:cubicBezTo>
                      <a:pt x="1" y="80"/>
                      <a:pt x="16" y="110"/>
                      <a:pt x="31" y="125"/>
                    </a:cubicBezTo>
                    <a:lnTo>
                      <a:pt x="46" y="155"/>
                    </a:lnTo>
                    <a:cubicBezTo>
                      <a:pt x="67" y="181"/>
                      <a:pt x="105" y="192"/>
                      <a:pt x="144" y="192"/>
                    </a:cubicBezTo>
                    <a:cubicBezTo>
                      <a:pt x="242" y="192"/>
                      <a:pt x="350" y="125"/>
                      <a:pt x="255" y="51"/>
                    </a:cubicBezTo>
                    <a:cubicBezTo>
                      <a:pt x="225" y="21"/>
                      <a:pt x="180" y="6"/>
                      <a:pt x="135" y="6"/>
                    </a:cubicBezTo>
                    <a:cubicBezTo>
                      <a:pt x="124" y="2"/>
                      <a:pt x="113" y="0"/>
                      <a:pt x="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>
                <a:off x="1201984" y="2552366"/>
                <a:ext cx="30353" cy="15598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07" extrusionOk="0">
                    <a:moveTo>
                      <a:pt x="401" y="1"/>
                    </a:moveTo>
                    <a:cubicBezTo>
                      <a:pt x="341" y="1"/>
                      <a:pt x="282" y="13"/>
                      <a:pt x="224" y="36"/>
                    </a:cubicBezTo>
                    <a:cubicBezTo>
                      <a:pt x="105" y="81"/>
                      <a:pt x="0" y="215"/>
                      <a:pt x="105" y="320"/>
                    </a:cubicBezTo>
                    <a:cubicBezTo>
                      <a:pt x="187" y="374"/>
                      <a:pt x="285" y="407"/>
                      <a:pt x="384" y="407"/>
                    </a:cubicBezTo>
                    <a:cubicBezTo>
                      <a:pt x="447" y="407"/>
                      <a:pt x="510" y="394"/>
                      <a:pt x="568" y="364"/>
                    </a:cubicBezTo>
                    <a:cubicBezTo>
                      <a:pt x="687" y="320"/>
                      <a:pt x="792" y="200"/>
                      <a:pt x="672" y="96"/>
                    </a:cubicBezTo>
                    <a:cubicBezTo>
                      <a:pt x="590" y="31"/>
                      <a:pt x="496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46" name="Google Shape;4146;p22"/>
          <p:cNvSpPr/>
          <p:nvPr/>
        </p:nvSpPr>
        <p:spPr>
          <a:xfrm>
            <a:off x="4675563" y="157736"/>
            <a:ext cx="322154" cy="371930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7" name="Google Shape;4147;p22"/>
          <p:cNvGrpSpPr/>
          <p:nvPr/>
        </p:nvGrpSpPr>
        <p:grpSpPr>
          <a:xfrm rot="3780250">
            <a:off x="8503355" y="126300"/>
            <a:ext cx="509997" cy="434795"/>
            <a:chOff x="8423283" y="4560531"/>
            <a:chExt cx="644669" cy="549671"/>
          </a:xfrm>
        </p:grpSpPr>
        <p:sp>
          <p:nvSpPr>
            <p:cNvPr id="4148" name="Google Shape;4148;p22"/>
            <p:cNvSpPr/>
            <p:nvPr/>
          </p:nvSpPr>
          <p:spPr>
            <a:xfrm>
              <a:off x="8597173" y="4940635"/>
              <a:ext cx="161301" cy="169567"/>
            </a:xfrm>
            <a:custGeom>
              <a:avLst/>
              <a:gdLst/>
              <a:ahLst/>
              <a:cxnLst/>
              <a:rect l="l" t="t" r="r" b="b"/>
              <a:pathLst>
                <a:path w="4586" h="4821" extrusionOk="0">
                  <a:moveTo>
                    <a:pt x="2244" y="1"/>
                  </a:moveTo>
                  <a:cubicBezTo>
                    <a:pt x="2202" y="1"/>
                    <a:pt x="2161" y="3"/>
                    <a:pt x="2121" y="7"/>
                  </a:cubicBezTo>
                  <a:cubicBezTo>
                    <a:pt x="2016" y="22"/>
                    <a:pt x="1927" y="37"/>
                    <a:pt x="1837" y="52"/>
                  </a:cubicBezTo>
                  <a:cubicBezTo>
                    <a:pt x="1703" y="81"/>
                    <a:pt x="1583" y="141"/>
                    <a:pt x="1479" y="201"/>
                  </a:cubicBezTo>
                  <a:cubicBezTo>
                    <a:pt x="1404" y="231"/>
                    <a:pt x="1344" y="261"/>
                    <a:pt x="1285" y="291"/>
                  </a:cubicBezTo>
                  <a:cubicBezTo>
                    <a:pt x="971" y="485"/>
                    <a:pt x="702" y="739"/>
                    <a:pt x="493" y="1052"/>
                  </a:cubicBezTo>
                  <a:cubicBezTo>
                    <a:pt x="149" y="1560"/>
                    <a:pt x="0" y="2172"/>
                    <a:pt x="75" y="2785"/>
                  </a:cubicBezTo>
                  <a:cubicBezTo>
                    <a:pt x="105" y="3054"/>
                    <a:pt x="164" y="3308"/>
                    <a:pt x="239" y="3576"/>
                  </a:cubicBezTo>
                  <a:cubicBezTo>
                    <a:pt x="299" y="3815"/>
                    <a:pt x="388" y="4054"/>
                    <a:pt x="463" y="4278"/>
                  </a:cubicBezTo>
                  <a:cubicBezTo>
                    <a:pt x="508" y="4473"/>
                    <a:pt x="642" y="4637"/>
                    <a:pt x="807" y="4727"/>
                  </a:cubicBezTo>
                  <a:cubicBezTo>
                    <a:pt x="924" y="4791"/>
                    <a:pt x="1044" y="4820"/>
                    <a:pt x="1161" y="4820"/>
                  </a:cubicBezTo>
                  <a:cubicBezTo>
                    <a:pt x="1610" y="4820"/>
                    <a:pt x="1997" y="4388"/>
                    <a:pt x="1867" y="3890"/>
                  </a:cubicBezTo>
                  <a:cubicBezTo>
                    <a:pt x="1733" y="3517"/>
                    <a:pt x="1628" y="3143"/>
                    <a:pt x="1538" y="2755"/>
                  </a:cubicBezTo>
                  <a:cubicBezTo>
                    <a:pt x="1538" y="2621"/>
                    <a:pt x="1538" y="2486"/>
                    <a:pt x="1538" y="2367"/>
                  </a:cubicBezTo>
                  <a:cubicBezTo>
                    <a:pt x="1553" y="2262"/>
                    <a:pt x="1583" y="2172"/>
                    <a:pt x="1613" y="2068"/>
                  </a:cubicBezTo>
                  <a:cubicBezTo>
                    <a:pt x="1673" y="1919"/>
                    <a:pt x="1777" y="1784"/>
                    <a:pt x="1912" y="1680"/>
                  </a:cubicBezTo>
                  <a:lnTo>
                    <a:pt x="1972" y="1635"/>
                  </a:lnTo>
                  <a:cubicBezTo>
                    <a:pt x="2046" y="1575"/>
                    <a:pt x="2106" y="1545"/>
                    <a:pt x="2181" y="1500"/>
                  </a:cubicBezTo>
                  <a:lnTo>
                    <a:pt x="2225" y="1485"/>
                  </a:lnTo>
                  <a:lnTo>
                    <a:pt x="2240" y="1485"/>
                  </a:lnTo>
                  <a:lnTo>
                    <a:pt x="2315" y="1515"/>
                  </a:lnTo>
                  <a:cubicBezTo>
                    <a:pt x="2450" y="1575"/>
                    <a:pt x="2584" y="1650"/>
                    <a:pt x="2703" y="1739"/>
                  </a:cubicBezTo>
                  <a:cubicBezTo>
                    <a:pt x="2898" y="1904"/>
                    <a:pt x="3077" y="2068"/>
                    <a:pt x="3256" y="2232"/>
                  </a:cubicBezTo>
                  <a:cubicBezTo>
                    <a:pt x="3417" y="2383"/>
                    <a:pt x="3608" y="2451"/>
                    <a:pt x="3796" y="2451"/>
                  </a:cubicBezTo>
                  <a:cubicBezTo>
                    <a:pt x="4201" y="2451"/>
                    <a:pt x="4585" y="2135"/>
                    <a:pt x="4585" y="1665"/>
                  </a:cubicBezTo>
                  <a:cubicBezTo>
                    <a:pt x="4585" y="1456"/>
                    <a:pt x="4496" y="1246"/>
                    <a:pt x="4346" y="1112"/>
                  </a:cubicBezTo>
                  <a:cubicBezTo>
                    <a:pt x="4152" y="903"/>
                    <a:pt x="3928" y="739"/>
                    <a:pt x="3704" y="574"/>
                  </a:cubicBezTo>
                  <a:cubicBezTo>
                    <a:pt x="3525" y="455"/>
                    <a:pt x="3331" y="335"/>
                    <a:pt x="3137" y="231"/>
                  </a:cubicBezTo>
                  <a:cubicBezTo>
                    <a:pt x="2957" y="141"/>
                    <a:pt x="2778" y="81"/>
                    <a:pt x="2584" y="37"/>
                  </a:cubicBezTo>
                  <a:cubicBezTo>
                    <a:pt x="2475" y="15"/>
                    <a:pt x="2357" y="1"/>
                    <a:pt x="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2"/>
            <p:cNvSpPr/>
            <p:nvPr/>
          </p:nvSpPr>
          <p:spPr>
            <a:xfrm>
              <a:off x="8878197" y="4801038"/>
              <a:ext cx="127711" cy="148217"/>
            </a:xfrm>
            <a:custGeom>
              <a:avLst/>
              <a:gdLst/>
              <a:ahLst/>
              <a:cxnLst/>
              <a:rect l="l" t="t" r="r" b="b"/>
              <a:pathLst>
                <a:path w="3631" h="4214" extrusionOk="0">
                  <a:moveTo>
                    <a:pt x="2022" y="1"/>
                  </a:moveTo>
                  <a:cubicBezTo>
                    <a:pt x="1915" y="1"/>
                    <a:pt x="1807" y="12"/>
                    <a:pt x="1703" y="33"/>
                  </a:cubicBezTo>
                  <a:cubicBezTo>
                    <a:pt x="1509" y="92"/>
                    <a:pt x="1330" y="167"/>
                    <a:pt x="1151" y="257"/>
                  </a:cubicBezTo>
                  <a:lnTo>
                    <a:pt x="1106" y="287"/>
                  </a:lnTo>
                  <a:cubicBezTo>
                    <a:pt x="972" y="376"/>
                    <a:pt x="852" y="466"/>
                    <a:pt x="733" y="585"/>
                  </a:cubicBezTo>
                  <a:cubicBezTo>
                    <a:pt x="673" y="630"/>
                    <a:pt x="613" y="690"/>
                    <a:pt x="568" y="750"/>
                  </a:cubicBezTo>
                  <a:cubicBezTo>
                    <a:pt x="314" y="1004"/>
                    <a:pt x="150" y="1317"/>
                    <a:pt x="46" y="1646"/>
                  </a:cubicBezTo>
                  <a:cubicBezTo>
                    <a:pt x="1" y="1974"/>
                    <a:pt x="16" y="2318"/>
                    <a:pt x="105" y="2632"/>
                  </a:cubicBezTo>
                  <a:cubicBezTo>
                    <a:pt x="195" y="2990"/>
                    <a:pt x="299" y="3348"/>
                    <a:pt x="419" y="3692"/>
                  </a:cubicBezTo>
                  <a:cubicBezTo>
                    <a:pt x="479" y="3871"/>
                    <a:pt x="598" y="4036"/>
                    <a:pt x="762" y="4125"/>
                  </a:cubicBezTo>
                  <a:cubicBezTo>
                    <a:pt x="875" y="4186"/>
                    <a:pt x="991" y="4213"/>
                    <a:pt x="1103" y="4213"/>
                  </a:cubicBezTo>
                  <a:cubicBezTo>
                    <a:pt x="1543" y="4213"/>
                    <a:pt x="1921" y="3794"/>
                    <a:pt x="1778" y="3319"/>
                  </a:cubicBezTo>
                  <a:cubicBezTo>
                    <a:pt x="1644" y="2915"/>
                    <a:pt x="1524" y="2512"/>
                    <a:pt x="1420" y="2094"/>
                  </a:cubicBezTo>
                  <a:lnTo>
                    <a:pt x="1420" y="1945"/>
                  </a:lnTo>
                  <a:lnTo>
                    <a:pt x="1420" y="1930"/>
                  </a:lnTo>
                  <a:lnTo>
                    <a:pt x="1464" y="1855"/>
                  </a:lnTo>
                  <a:cubicBezTo>
                    <a:pt x="1554" y="1765"/>
                    <a:pt x="1644" y="1676"/>
                    <a:pt x="1733" y="1586"/>
                  </a:cubicBezTo>
                  <a:cubicBezTo>
                    <a:pt x="1793" y="1556"/>
                    <a:pt x="1853" y="1511"/>
                    <a:pt x="1913" y="1482"/>
                  </a:cubicBezTo>
                  <a:lnTo>
                    <a:pt x="1957" y="1467"/>
                  </a:lnTo>
                  <a:cubicBezTo>
                    <a:pt x="2032" y="1556"/>
                    <a:pt x="2092" y="1631"/>
                    <a:pt x="2166" y="1720"/>
                  </a:cubicBezTo>
                  <a:lnTo>
                    <a:pt x="2286" y="1870"/>
                  </a:lnTo>
                  <a:cubicBezTo>
                    <a:pt x="2376" y="1959"/>
                    <a:pt x="2480" y="2049"/>
                    <a:pt x="2600" y="2124"/>
                  </a:cubicBezTo>
                  <a:cubicBezTo>
                    <a:pt x="2704" y="2183"/>
                    <a:pt x="2824" y="2213"/>
                    <a:pt x="2943" y="2213"/>
                  </a:cubicBezTo>
                  <a:cubicBezTo>
                    <a:pt x="3137" y="2213"/>
                    <a:pt x="3316" y="2139"/>
                    <a:pt x="3436" y="2004"/>
                  </a:cubicBezTo>
                  <a:cubicBezTo>
                    <a:pt x="3526" y="1915"/>
                    <a:pt x="3585" y="1810"/>
                    <a:pt x="3615" y="1691"/>
                  </a:cubicBezTo>
                  <a:cubicBezTo>
                    <a:pt x="3615" y="1616"/>
                    <a:pt x="3630" y="1556"/>
                    <a:pt x="3630" y="1496"/>
                  </a:cubicBezTo>
                  <a:cubicBezTo>
                    <a:pt x="3630" y="1377"/>
                    <a:pt x="3600" y="1257"/>
                    <a:pt x="3541" y="1153"/>
                  </a:cubicBezTo>
                  <a:cubicBezTo>
                    <a:pt x="3436" y="959"/>
                    <a:pt x="3316" y="780"/>
                    <a:pt x="3167" y="615"/>
                  </a:cubicBezTo>
                  <a:cubicBezTo>
                    <a:pt x="2973" y="346"/>
                    <a:pt x="2704" y="152"/>
                    <a:pt x="2390" y="48"/>
                  </a:cubicBezTo>
                  <a:cubicBezTo>
                    <a:pt x="2270" y="16"/>
                    <a:pt x="2146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2"/>
            <p:cNvSpPr/>
            <p:nvPr/>
          </p:nvSpPr>
          <p:spPr>
            <a:xfrm>
              <a:off x="8661784" y="4740823"/>
              <a:ext cx="146599" cy="137806"/>
            </a:xfrm>
            <a:custGeom>
              <a:avLst/>
              <a:gdLst/>
              <a:ahLst/>
              <a:cxnLst/>
              <a:rect l="l" t="t" r="r" b="b"/>
              <a:pathLst>
                <a:path w="4168" h="3918" extrusionOk="0">
                  <a:moveTo>
                    <a:pt x="1979" y="1"/>
                  </a:moveTo>
                  <a:cubicBezTo>
                    <a:pt x="1649" y="1"/>
                    <a:pt x="1334" y="92"/>
                    <a:pt x="1061" y="266"/>
                  </a:cubicBezTo>
                  <a:cubicBezTo>
                    <a:pt x="1001" y="296"/>
                    <a:pt x="941" y="326"/>
                    <a:pt x="896" y="356"/>
                  </a:cubicBezTo>
                  <a:cubicBezTo>
                    <a:pt x="777" y="430"/>
                    <a:pt x="672" y="520"/>
                    <a:pt x="568" y="610"/>
                  </a:cubicBezTo>
                  <a:cubicBezTo>
                    <a:pt x="448" y="729"/>
                    <a:pt x="329" y="864"/>
                    <a:pt x="239" y="1013"/>
                  </a:cubicBezTo>
                  <a:cubicBezTo>
                    <a:pt x="179" y="1117"/>
                    <a:pt x="135" y="1237"/>
                    <a:pt x="90" y="1356"/>
                  </a:cubicBezTo>
                  <a:cubicBezTo>
                    <a:pt x="75" y="1416"/>
                    <a:pt x="60" y="1461"/>
                    <a:pt x="45" y="1521"/>
                  </a:cubicBezTo>
                  <a:cubicBezTo>
                    <a:pt x="0" y="1760"/>
                    <a:pt x="0" y="2014"/>
                    <a:pt x="60" y="2253"/>
                  </a:cubicBezTo>
                  <a:cubicBezTo>
                    <a:pt x="164" y="2701"/>
                    <a:pt x="329" y="3134"/>
                    <a:pt x="568" y="3537"/>
                  </a:cubicBezTo>
                  <a:cubicBezTo>
                    <a:pt x="710" y="3796"/>
                    <a:pt x="959" y="3917"/>
                    <a:pt x="1207" y="3917"/>
                  </a:cubicBezTo>
                  <a:cubicBezTo>
                    <a:pt x="1532" y="3917"/>
                    <a:pt x="1857" y="3709"/>
                    <a:pt x="1942" y="3328"/>
                  </a:cubicBezTo>
                  <a:cubicBezTo>
                    <a:pt x="1987" y="3134"/>
                    <a:pt x="1957" y="2925"/>
                    <a:pt x="1867" y="2760"/>
                  </a:cubicBezTo>
                  <a:cubicBezTo>
                    <a:pt x="1792" y="2626"/>
                    <a:pt x="1718" y="2492"/>
                    <a:pt x="1658" y="2342"/>
                  </a:cubicBezTo>
                  <a:cubicBezTo>
                    <a:pt x="1598" y="2208"/>
                    <a:pt x="1553" y="2073"/>
                    <a:pt x="1524" y="1939"/>
                  </a:cubicBezTo>
                  <a:lnTo>
                    <a:pt x="1524" y="1849"/>
                  </a:lnTo>
                  <a:lnTo>
                    <a:pt x="1553" y="1775"/>
                  </a:lnTo>
                  <a:lnTo>
                    <a:pt x="1568" y="1745"/>
                  </a:lnTo>
                  <a:cubicBezTo>
                    <a:pt x="1643" y="1655"/>
                    <a:pt x="1718" y="1580"/>
                    <a:pt x="1807" y="1521"/>
                  </a:cubicBezTo>
                  <a:cubicBezTo>
                    <a:pt x="1852" y="1476"/>
                    <a:pt x="1912" y="1446"/>
                    <a:pt x="1957" y="1416"/>
                  </a:cubicBezTo>
                  <a:lnTo>
                    <a:pt x="2002" y="1401"/>
                  </a:lnTo>
                  <a:lnTo>
                    <a:pt x="2181" y="1401"/>
                  </a:lnTo>
                  <a:cubicBezTo>
                    <a:pt x="2330" y="1431"/>
                    <a:pt x="2465" y="1461"/>
                    <a:pt x="2614" y="1506"/>
                  </a:cubicBezTo>
                  <a:cubicBezTo>
                    <a:pt x="2689" y="1551"/>
                    <a:pt x="2778" y="1580"/>
                    <a:pt x="2853" y="1625"/>
                  </a:cubicBezTo>
                  <a:cubicBezTo>
                    <a:pt x="2972" y="1700"/>
                    <a:pt x="3092" y="1775"/>
                    <a:pt x="3211" y="1849"/>
                  </a:cubicBezTo>
                  <a:cubicBezTo>
                    <a:pt x="3308" y="1900"/>
                    <a:pt x="3414" y="1926"/>
                    <a:pt x="3519" y="1926"/>
                  </a:cubicBezTo>
                  <a:cubicBezTo>
                    <a:pt x="3689" y="1926"/>
                    <a:pt x="3859" y="1859"/>
                    <a:pt x="3988" y="1730"/>
                  </a:cubicBezTo>
                  <a:cubicBezTo>
                    <a:pt x="4093" y="1610"/>
                    <a:pt x="4167" y="1446"/>
                    <a:pt x="4167" y="1282"/>
                  </a:cubicBezTo>
                  <a:cubicBezTo>
                    <a:pt x="4152" y="1117"/>
                    <a:pt x="4078" y="953"/>
                    <a:pt x="3958" y="834"/>
                  </a:cubicBezTo>
                  <a:cubicBezTo>
                    <a:pt x="3809" y="669"/>
                    <a:pt x="3645" y="535"/>
                    <a:pt x="3450" y="430"/>
                  </a:cubicBezTo>
                  <a:cubicBezTo>
                    <a:pt x="3256" y="311"/>
                    <a:pt x="3062" y="221"/>
                    <a:pt x="2853" y="162"/>
                  </a:cubicBezTo>
                  <a:cubicBezTo>
                    <a:pt x="2629" y="87"/>
                    <a:pt x="2405" y="42"/>
                    <a:pt x="2181" y="12"/>
                  </a:cubicBezTo>
                  <a:cubicBezTo>
                    <a:pt x="2113" y="5"/>
                    <a:pt x="2046" y="1"/>
                    <a:pt x="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2"/>
            <p:cNvSpPr/>
            <p:nvPr/>
          </p:nvSpPr>
          <p:spPr>
            <a:xfrm>
              <a:off x="8893427" y="4570801"/>
              <a:ext cx="174526" cy="108753"/>
            </a:xfrm>
            <a:custGeom>
              <a:avLst/>
              <a:gdLst/>
              <a:ahLst/>
              <a:cxnLst/>
              <a:rect l="l" t="t" r="r" b="b"/>
              <a:pathLst>
                <a:path w="4962" h="3092" extrusionOk="0">
                  <a:moveTo>
                    <a:pt x="2271" y="1"/>
                  </a:moveTo>
                  <a:cubicBezTo>
                    <a:pt x="2225" y="1"/>
                    <a:pt x="2180" y="3"/>
                    <a:pt x="2137" y="7"/>
                  </a:cubicBezTo>
                  <a:cubicBezTo>
                    <a:pt x="1943" y="22"/>
                    <a:pt x="1763" y="52"/>
                    <a:pt x="1584" y="112"/>
                  </a:cubicBezTo>
                  <a:cubicBezTo>
                    <a:pt x="1465" y="156"/>
                    <a:pt x="1345" y="216"/>
                    <a:pt x="1241" y="276"/>
                  </a:cubicBezTo>
                  <a:cubicBezTo>
                    <a:pt x="1031" y="395"/>
                    <a:pt x="852" y="545"/>
                    <a:pt x="703" y="724"/>
                  </a:cubicBezTo>
                  <a:cubicBezTo>
                    <a:pt x="494" y="963"/>
                    <a:pt x="315" y="1247"/>
                    <a:pt x="210" y="1560"/>
                  </a:cubicBezTo>
                  <a:cubicBezTo>
                    <a:pt x="135" y="1769"/>
                    <a:pt x="76" y="1993"/>
                    <a:pt x="46" y="2217"/>
                  </a:cubicBezTo>
                  <a:cubicBezTo>
                    <a:pt x="1" y="2397"/>
                    <a:pt x="31" y="2591"/>
                    <a:pt x="120" y="2755"/>
                  </a:cubicBezTo>
                  <a:cubicBezTo>
                    <a:pt x="263" y="2982"/>
                    <a:pt x="493" y="3091"/>
                    <a:pt x="722" y="3091"/>
                  </a:cubicBezTo>
                  <a:cubicBezTo>
                    <a:pt x="1019" y="3091"/>
                    <a:pt x="1312" y="2907"/>
                    <a:pt x="1405" y="2561"/>
                  </a:cubicBezTo>
                  <a:cubicBezTo>
                    <a:pt x="1435" y="2367"/>
                    <a:pt x="1480" y="2173"/>
                    <a:pt x="1539" y="1978"/>
                  </a:cubicBezTo>
                  <a:cubicBezTo>
                    <a:pt x="1584" y="1904"/>
                    <a:pt x="1629" y="1829"/>
                    <a:pt x="1674" y="1754"/>
                  </a:cubicBezTo>
                  <a:cubicBezTo>
                    <a:pt x="1733" y="1665"/>
                    <a:pt x="1808" y="1590"/>
                    <a:pt x="1883" y="1530"/>
                  </a:cubicBezTo>
                  <a:cubicBezTo>
                    <a:pt x="1913" y="1501"/>
                    <a:pt x="1957" y="1471"/>
                    <a:pt x="2017" y="1441"/>
                  </a:cubicBezTo>
                  <a:lnTo>
                    <a:pt x="2167" y="1396"/>
                  </a:lnTo>
                  <a:lnTo>
                    <a:pt x="2376" y="1396"/>
                  </a:lnTo>
                  <a:cubicBezTo>
                    <a:pt x="2495" y="1426"/>
                    <a:pt x="2630" y="1456"/>
                    <a:pt x="2749" y="1501"/>
                  </a:cubicBezTo>
                  <a:cubicBezTo>
                    <a:pt x="2809" y="1515"/>
                    <a:pt x="2869" y="1545"/>
                    <a:pt x="2943" y="1590"/>
                  </a:cubicBezTo>
                  <a:cubicBezTo>
                    <a:pt x="3003" y="1620"/>
                    <a:pt x="3078" y="1665"/>
                    <a:pt x="3152" y="1725"/>
                  </a:cubicBezTo>
                  <a:cubicBezTo>
                    <a:pt x="3257" y="1814"/>
                    <a:pt x="3361" y="1904"/>
                    <a:pt x="3466" y="1993"/>
                  </a:cubicBezTo>
                  <a:cubicBezTo>
                    <a:pt x="3620" y="2138"/>
                    <a:pt x="3788" y="2198"/>
                    <a:pt x="3948" y="2198"/>
                  </a:cubicBezTo>
                  <a:cubicBezTo>
                    <a:pt x="4501" y="2198"/>
                    <a:pt x="4961" y="1476"/>
                    <a:pt x="4452" y="978"/>
                  </a:cubicBezTo>
                  <a:cubicBezTo>
                    <a:pt x="4183" y="724"/>
                    <a:pt x="3899" y="515"/>
                    <a:pt x="3600" y="336"/>
                  </a:cubicBezTo>
                  <a:cubicBezTo>
                    <a:pt x="3421" y="246"/>
                    <a:pt x="3257" y="171"/>
                    <a:pt x="3078" y="112"/>
                  </a:cubicBezTo>
                  <a:cubicBezTo>
                    <a:pt x="2928" y="67"/>
                    <a:pt x="2764" y="37"/>
                    <a:pt x="2615" y="22"/>
                  </a:cubicBezTo>
                  <a:cubicBezTo>
                    <a:pt x="2498" y="11"/>
                    <a:pt x="2382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2"/>
            <p:cNvSpPr/>
            <p:nvPr/>
          </p:nvSpPr>
          <p:spPr>
            <a:xfrm>
              <a:off x="8423283" y="4874653"/>
              <a:ext cx="134500" cy="109809"/>
            </a:xfrm>
            <a:custGeom>
              <a:avLst/>
              <a:gdLst/>
              <a:ahLst/>
              <a:cxnLst/>
              <a:rect l="l" t="t" r="r" b="b"/>
              <a:pathLst>
                <a:path w="3824" h="3122" extrusionOk="0">
                  <a:moveTo>
                    <a:pt x="2073" y="1"/>
                  </a:moveTo>
                  <a:cubicBezTo>
                    <a:pt x="1899" y="1"/>
                    <a:pt x="1723" y="21"/>
                    <a:pt x="1554" y="61"/>
                  </a:cubicBezTo>
                  <a:cubicBezTo>
                    <a:pt x="1419" y="76"/>
                    <a:pt x="1270" y="135"/>
                    <a:pt x="1150" y="210"/>
                  </a:cubicBezTo>
                  <a:lnTo>
                    <a:pt x="1061" y="255"/>
                  </a:lnTo>
                  <a:cubicBezTo>
                    <a:pt x="911" y="344"/>
                    <a:pt x="777" y="449"/>
                    <a:pt x="657" y="568"/>
                  </a:cubicBezTo>
                  <a:cubicBezTo>
                    <a:pt x="538" y="688"/>
                    <a:pt x="448" y="807"/>
                    <a:pt x="374" y="942"/>
                  </a:cubicBezTo>
                  <a:cubicBezTo>
                    <a:pt x="329" y="1002"/>
                    <a:pt x="299" y="1076"/>
                    <a:pt x="269" y="1151"/>
                  </a:cubicBezTo>
                  <a:cubicBezTo>
                    <a:pt x="209" y="1300"/>
                    <a:pt x="150" y="1450"/>
                    <a:pt x="105" y="1599"/>
                  </a:cubicBezTo>
                  <a:cubicBezTo>
                    <a:pt x="30" y="1883"/>
                    <a:pt x="0" y="2182"/>
                    <a:pt x="30" y="2480"/>
                  </a:cubicBezTo>
                  <a:cubicBezTo>
                    <a:pt x="30" y="2779"/>
                    <a:pt x="224" y="3033"/>
                    <a:pt x="508" y="3108"/>
                  </a:cubicBezTo>
                  <a:cubicBezTo>
                    <a:pt x="558" y="3117"/>
                    <a:pt x="609" y="3122"/>
                    <a:pt x="660" y="3122"/>
                  </a:cubicBezTo>
                  <a:cubicBezTo>
                    <a:pt x="778" y="3122"/>
                    <a:pt x="897" y="3095"/>
                    <a:pt x="1001" y="3033"/>
                  </a:cubicBezTo>
                  <a:cubicBezTo>
                    <a:pt x="1150" y="2943"/>
                    <a:pt x="1255" y="2809"/>
                    <a:pt x="1300" y="2630"/>
                  </a:cubicBezTo>
                  <a:cubicBezTo>
                    <a:pt x="1330" y="2301"/>
                    <a:pt x="1404" y="1987"/>
                    <a:pt x="1494" y="1659"/>
                  </a:cubicBezTo>
                  <a:cubicBezTo>
                    <a:pt x="1509" y="1614"/>
                    <a:pt x="1539" y="1569"/>
                    <a:pt x="1569" y="1524"/>
                  </a:cubicBezTo>
                  <a:cubicBezTo>
                    <a:pt x="1613" y="1480"/>
                    <a:pt x="1643" y="1435"/>
                    <a:pt x="1688" y="1390"/>
                  </a:cubicBezTo>
                  <a:lnTo>
                    <a:pt x="1793" y="1345"/>
                  </a:lnTo>
                  <a:lnTo>
                    <a:pt x="1912" y="1300"/>
                  </a:lnTo>
                  <a:cubicBezTo>
                    <a:pt x="2121" y="1300"/>
                    <a:pt x="2330" y="1300"/>
                    <a:pt x="2539" y="1315"/>
                  </a:cubicBezTo>
                  <a:lnTo>
                    <a:pt x="2928" y="1390"/>
                  </a:lnTo>
                  <a:cubicBezTo>
                    <a:pt x="2974" y="1398"/>
                    <a:pt x="3019" y="1401"/>
                    <a:pt x="3064" y="1401"/>
                  </a:cubicBezTo>
                  <a:cubicBezTo>
                    <a:pt x="3191" y="1401"/>
                    <a:pt x="3310" y="1371"/>
                    <a:pt x="3421" y="1315"/>
                  </a:cubicBezTo>
                  <a:cubicBezTo>
                    <a:pt x="3734" y="1121"/>
                    <a:pt x="3824" y="733"/>
                    <a:pt x="3645" y="434"/>
                  </a:cubicBezTo>
                  <a:cubicBezTo>
                    <a:pt x="3555" y="285"/>
                    <a:pt x="3421" y="165"/>
                    <a:pt x="3241" y="135"/>
                  </a:cubicBezTo>
                  <a:cubicBezTo>
                    <a:pt x="2943" y="76"/>
                    <a:pt x="2644" y="46"/>
                    <a:pt x="2330" y="16"/>
                  </a:cubicBezTo>
                  <a:cubicBezTo>
                    <a:pt x="2246" y="6"/>
                    <a:pt x="2159" y="1"/>
                    <a:pt x="2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2"/>
            <p:cNvSpPr/>
            <p:nvPr/>
          </p:nvSpPr>
          <p:spPr>
            <a:xfrm>
              <a:off x="8458983" y="4694818"/>
              <a:ext cx="119868" cy="111638"/>
            </a:xfrm>
            <a:custGeom>
              <a:avLst/>
              <a:gdLst/>
              <a:ahLst/>
              <a:cxnLst/>
              <a:rect l="l" t="t" r="r" b="b"/>
              <a:pathLst>
                <a:path w="3408" h="3174" extrusionOk="0">
                  <a:moveTo>
                    <a:pt x="1956" y="1"/>
                  </a:moveTo>
                  <a:cubicBezTo>
                    <a:pt x="1602" y="1"/>
                    <a:pt x="1263" y="104"/>
                    <a:pt x="972" y="290"/>
                  </a:cubicBezTo>
                  <a:cubicBezTo>
                    <a:pt x="912" y="319"/>
                    <a:pt x="867" y="349"/>
                    <a:pt x="822" y="394"/>
                  </a:cubicBezTo>
                  <a:cubicBezTo>
                    <a:pt x="583" y="558"/>
                    <a:pt x="389" y="768"/>
                    <a:pt x="225" y="992"/>
                  </a:cubicBezTo>
                  <a:cubicBezTo>
                    <a:pt x="180" y="1036"/>
                    <a:pt x="150" y="1081"/>
                    <a:pt x="135" y="1141"/>
                  </a:cubicBezTo>
                  <a:cubicBezTo>
                    <a:pt x="91" y="1216"/>
                    <a:pt x="61" y="1290"/>
                    <a:pt x="31" y="1365"/>
                  </a:cubicBezTo>
                  <a:cubicBezTo>
                    <a:pt x="1" y="1544"/>
                    <a:pt x="1" y="1723"/>
                    <a:pt x="31" y="1888"/>
                  </a:cubicBezTo>
                  <a:cubicBezTo>
                    <a:pt x="91" y="2112"/>
                    <a:pt x="180" y="2306"/>
                    <a:pt x="285" y="2500"/>
                  </a:cubicBezTo>
                  <a:cubicBezTo>
                    <a:pt x="359" y="2605"/>
                    <a:pt x="419" y="2709"/>
                    <a:pt x="494" y="2829"/>
                  </a:cubicBezTo>
                  <a:cubicBezTo>
                    <a:pt x="636" y="3072"/>
                    <a:pt x="848" y="3173"/>
                    <a:pt x="1059" y="3173"/>
                  </a:cubicBezTo>
                  <a:cubicBezTo>
                    <a:pt x="1534" y="3173"/>
                    <a:pt x="2005" y="2664"/>
                    <a:pt x="1674" y="2127"/>
                  </a:cubicBezTo>
                  <a:cubicBezTo>
                    <a:pt x="1584" y="1962"/>
                    <a:pt x="1480" y="1813"/>
                    <a:pt x="1405" y="1664"/>
                  </a:cubicBezTo>
                  <a:lnTo>
                    <a:pt x="1435" y="1604"/>
                  </a:lnTo>
                  <a:cubicBezTo>
                    <a:pt x="1509" y="1529"/>
                    <a:pt x="1584" y="1440"/>
                    <a:pt x="1659" y="1380"/>
                  </a:cubicBezTo>
                  <a:cubicBezTo>
                    <a:pt x="1704" y="1335"/>
                    <a:pt x="1763" y="1305"/>
                    <a:pt x="1823" y="1275"/>
                  </a:cubicBezTo>
                  <a:lnTo>
                    <a:pt x="1913" y="1245"/>
                  </a:lnTo>
                  <a:lnTo>
                    <a:pt x="2092" y="1245"/>
                  </a:lnTo>
                  <a:cubicBezTo>
                    <a:pt x="2256" y="1275"/>
                    <a:pt x="2406" y="1320"/>
                    <a:pt x="2570" y="1365"/>
                  </a:cubicBezTo>
                  <a:cubicBezTo>
                    <a:pt x="2623" y="1379"/>
                    <a:pt x="2675" y="1386"/>
                    <a:pt x="2725" y="1386"/>
                  </a:cubicBezTo>
                  <a:cubicBezTo>
                    <a:pt x="3106" y="1386"/>
                    <a:pt x="3407" y="1014"/>
                    <a:pt x="3302" y="618"/>
                  </a:cubicBezTo>
                  <a:cubicBezTo>
                    <a:pt x="3257" y="469"/>
                    <a:pt x="3152" y="319"/>
                    <a:pt x="3003" y="245"/>
                  </a:cubicBezTo>
                  <a:cubicBezTo>
                    <a:pt x="2869" y="185"/>
                    <a:pt x="2704" y="125"/>
                    <a:pt x="2555" y="80"/>
                  </a:cubicBezTo>
                  <a:cubicBezTo>
                    <a:pt x="2406" y="51"/>
                    <a:pt x="2241" y="21"/>
                    <a:pt x="2092" y="6"/>
                  </a:cubicBezTo>
                  <a:cubicBezTo>
                    <a:pt x="2047" y="2"/>
                    <a:pt x="2001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2"/>
            <p:cNvSpPr/>
            <p:nvPr/>
          </p:nvSpPr>
          <p:spPr>
            <a:xfrm>
              <a:off x="8667552" y="4560531"/>
              <a:ext cx="139353" cy="133656"/>
            </a:xfrm>
            <a:custGeom>
              <a:avLst/>
              <a:gdLst/>
              <a:ahLst/>
              <a:cxnLst/>
              <a:rect l="l" t="t" r="r" b="b"/>
              <a:pathLst>
                <a:path w="3962" h="3800" extrusionOk="0">
                  <a:moveTo>
                    <a:pt x="1897" y="0"/>
                  </a:moveTo>
                  <a:cubicBezTo>
                    <a:pt x="1778" y="15"/>
                    <a:pt x="1673" y="30"/>
                    <a:pt x="1569" y="45"/>
                  </a:cubicBezTo>
                  <a:cubicBezTo>
                    <a:pt x="1389" y="75"/>
                    <a:pt x="1225" y="150"/>
                    <a:pt x="1076" y="224"/>
                  </a:cubicBezTo>
                  <a:lnTo>
                    <a:pt x="1016" y="254"/>
                  </a:lnTo>
                  <a:cubicBezTo>
                    <a:pt x="912" y="329"/>
                    <a:pt x="792" y="418"/>
                    <a:pt x="702" y="523"/>
                  </a:cubicBezTo>
                  <a:cubicBezTo>
                    <a:pt x="583" y="613"/>
                    <a:pt x="493" y="717"/>
                    <a:pt x="404" y="822"/>
                  </a:cubicBezTo>
                  <a:cubicBezTo>
                    <a:pt x="239" y="1031"/>
                    <a:pt x="120" y="1270"/>
                    <a:pt x="60" y="1524"/>
                  </a:cubicBezTo>
                  <a:cubicBezTo>
                    <a:pt x="15" y="1703"/>
                    <a:pt x="0" y="1867"/>
                    <a:pt x="0" y="2046"/>
                  </a:cubicBezTo>
                  <a:cubicBezTo>
                    <a:pt x="0" y="2211"/>
                    <a:pt x="0" y="2375"/>
                    <a:pt x="15" y="2539"/>
                  </a:cubicBezTo>
                  <a:cubicBezTo>
                    <a:pt x="30" y="2748"/>
                    <a:pt x="45" y="2972"/>
                    <a:pt x="60" y="3197"/>
                  </a:cubicBezTo>
                  <a:cubicBezTo>
                    <a:pt x="60" y="3361"/>
                    <a:pt x="135" y="3510"/>
                    <a:pt x="254" y="3630"/>
                  </a:cubicBezTo>
                  <a:cubicBezTo>
                    <a:pt x="376" y="3747"/>
                    <a:pt x="524" y="3799"/>
                    <a:pt x="668" y="3799"/>
                  </a:cubicBezTo>
                  <a:cubicBezTo>
                    <a:pt x="982" y="3799"/>
                    <a:pt x="1280" y="3550"/>
                    <a:pt x="1270" y="3182"/>
                  </a:cubicBezTo>
                  <a:cubicBezTo>
                    <a:pt x="1255" y="2928"/>
                    <a:pt x="1240" y="2689"/>
                    <a:pt x="1225" y="2435"/>
                  </a:cubicBezTo>
                  <a:cubicBezTo>
                    <a:pt x="1210" y="2256"/>
                    <a:pt x="1210" y="2061"/>
                    <a:pt x="1225" y="1882"/>
                  </a:cubicBezTo>
                  <a:cubicBezTo>
                    <a:pt x="1240" y="1822"/>
                    <a:pt x="1255" y="1763"/>
                    <a:pt x="1270" y="1718"/>
                  </a:cubicBezTo>
                  <a:cubicBezTo>
                    <a:pt x="1285" y="1673"/>
                    <a:pt x="1315" y="1628"/>
                    <a:pt x="1345" y="1583"/>
                  </a:cubicBezTo>
                  <a:cubicBezTo>
                    <a:pt x="1419" y="1494"/>
                    <a:pt x="1494" y="1404"/>
                    <a:pt x="1584" y="1330"/>
                  </a:cubicBezTo>
                  <a:cubicBezTo>
                    <a:pt x="1628" y="1300"/>
                    <a:pt x="1673" y="1270"/>
                    <a:pt x="1733" y="1240"/>
                  </a:cubicBezTo>
                  <a:lnTo>
                    <a:pt x="1838" y="1210"/>
                  </a:lnTo>
                  <a:lnTo>
                    <a:pt x="1987" y="1210"/>
                  </a:lnTo>
                  <a:cubicBezTo>
                    <a:pt x="2032" y="1225"/>
                    <a:pt x="2077" y="1240"/>
                    <a:pt x="2121" y="1255"/>
                  </a:cubicBezTo>
                  <a:cubicBezTo>
                    <a:pt x="2226" y="1300"/>
                    <a:pt x="2316" y="1344"/>
                    <a:pt x="2405" y="1404"/>
                  </a:cubicBezTo>
                  <a:cubicBezTo>
                    <a:pt x="2525" y="1509"/>
                    <a:pt x="2659" y="1598"/>
                    <a:pt x="2793" y="1658"/>
                  </a:cubicBezTo>
                  <a:cubicBezTo>
                    <a:pt x="2900" y="1718"/>
                    <a:pt x="3006" y="1744"/>
                    <a:pt x="3105" y="1744"/>
                  </a:cubicBezTo>
                  <a:cubicBezTo>
                    <a:pt x="3608" y="1744"/>
                    <a:pt x="3961" y="1081"/>
                    <a:pt x="3525" y="657"/>
                  </a:cubicBezTo>
                  <a:cubicBezTo>
                    <a:pt x="3361" y="538"/>
                    <a:pt x="3197" y="418"/>
                    <a:pt x="3017" y="314"/>
                  </a:cubicBezTo>
                  <a:cubicBezTo>
                    <a:pt x="2853" y="209"/>
                    <a:pt x="2674" y="135"/>
                    <a:pt x="2495" y="75"/>
                  </a:cubicBezTo>
                  <a:cubicBezTo>
                    <a:pt x="2301" y="15"/>
                    <a:pt x="209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5" name="Google Shape;4155;p22"/>
          <p:cNvGrpSpPr/>
          <p:nvPr/>
        </p:nvGrpSpPr>
        <p:grpSpPr>
          <a:xfrm>
            <a:off x="-1321816" y="3750998"/>
            <a:ext cx="2367746" cy="2299597"/>
            <a:chOff x="-526241" y="3504498"/>
            <a:chExt cx="2367746" cy="2299597"/>
          </a:xfrm>
        </p:grpSpPr>
        <p:sp>
          <p:nvSpPr>
            <p:cNvPr id="4156" name="Google Shape;4156;p22"/>
            <p:cNvSpPr/>
            <p:nvPr/>
          </p:nvSpPr>
          <p:spPr>
            <a:xfrm rot="2241413">
              <a:off x="-265430" y="3912411"/>
              <a:ext cx="1846124" cy="1483770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57" name="Google Shape;4157;p22"/>
            <p:cNvGrpSpPr/>
            <p:nvPr/>
          </p:nvGrpSpPr>
          <p:grpSpPr>
            <a:xfrm>
              <a:off x="-82632" y="4139620"/>
              <a:ext cx="1567429" cy="937906"/>
              <a:chOff x="3430793" y="5216633"/>
              <a:chExt cx="1567429" cy="937906"/>
            </a:xfrm>
          </p:grpSpPr>
          <p:sp>
            <p:nvSpPr>
              <p:cNvPr id="4158" name="Google Shape;4158;p22"/>
              <p:cNvSpPr/>
              <p:nvPr/>
            </p:nvSpPr>
            <p:spPr>
              <a:xfrm rot="5983855">
                <a:off x="4031578" y="5952694"/>
                <a:ext cx="30248" cy="25529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5983855">
                <a:off x="4067093" y="6008410"/>
                <a:ext cx="21597" cy="26376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5983855">
                <a:off x="4143274" y="5976575"/>
                <a:ext cx="24380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5983855">
                <a:off x="4264593" y="5974710"/>
                <a:ext cx="23593" cy="3363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5983855">
                <a:off x="4219704" y="6032767"/>
                <a:ext cx="21899" cy="18209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5983855">
                <a:off x="4161162" y="6050525"/>
                <a:ext cx="26799" cy="22686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5983855">
                <a:off x="4097876" y="5907870"/>
                <a:ext cx="31881" cy="2716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5983855">
                <a:off x="4188065" y="5912063"/>
                <a:ext cx="22625" cy="2522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5983855">
                <a:off x="4189880" y="5837462"/>
                <a:ext cx="19963" cy="27041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5983855">
                <a:off x="4196672" y="5857291"/>
                <a:ext cx="60" cy="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5983855">
                <a:off x="4048221" y="5800895"/>
                <a:ext cx="42347" cy="54446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5983855">
                <a:off x="3929255" y="5819014"/>
                <a:ext cx="28070" cy="3363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5983855">
                <a:off x="3873440" y="5834733"/>
                <a:ext cx="22141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5983855">
                <a:off x="3932457" y="5915434"/>
                <a:ext cx="18088" cy="24501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5983855">
                <a:off x="3958735" y="5738031"/>
                <a:ext cx="31397" cy="42831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5983855">
                <a:off x="3865781" y="5722660"/>
                <a:ext cx="28977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5983855">
                <a:off x="3749033" y="5783685"/>
                <a:ext cx="24440" cy="25408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5983855">
                <a:off x="3793610" y="5925524"/>
                <a:ext cx="28070" cy="2353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5983855">
                <a:off x="3961603" y="6063542"/>
                <a:ext cx="13611" cy="18996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5983855">
                <a:off x="3922017" y="5977821"/>
                <a:ext cx="30792" cy="358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5983855">
                <a:off x="3792833" y="6000116"/>
                <a:ext cx="37991" cy="4531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5983855">
                <a:off x="4052803" y="6119432"/>
                <a:ext cx="24682" cy="2994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5983855">
                <a:off x="3947836" y="6133828"/>
                <a:ext cx="16697" cy="2135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5983855">
                <a:off x="4974282" y="5657552"/>
                <a:ext cx="19177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5983855">
                <a:off x="4847831" y="5630653"/>
                <a:ext cx="21778" cy="37749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5983855">
                <a:off x="4873574" y="5549765"/>
                <a:ext cx="19056" cy="2540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5983855">
                <a:off x="4723956" y="5523374"/>
                <a:ext cx="23472" cy="2855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5983855">
                <a:off x="4342062" y="5246474"/>
                <a:ext cx="35329" cy="4180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5983855">
                <a:off x="4351269" y="5350624"/>
                <a:ext cx="19056" cy="1536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5983855">
                <a:off x="4251703" y="5332350"/>
                <a:ext cx="23109" cy="2625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5983855">
                <a:off x="4288506" y="5276165"/>
                <a:ext cx="17967" cy="2607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5983855">
                <a:off x="4649149" y="5982679"/>
                <a:ext cx="49606" cy="42589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5983855">
                <a:off x="4581046" y="5931021"/>
                <a:ext cx="36237" cy="41016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5983855">
                <a:off x="4648404" y="5906387"/>
                <a:ext cx="25348" cy="38233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5983855">
                <a:off x="4833113" y="5958704"/>
                <a:ext cx="14216" cy="1185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5983855">
                <a:off x="3697644" y="5340289"/>
                <a:ext cx="19056" cy="264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5983855">
                <a:off x="3486860" y="5389337"/>
                <a:ext cx="25348" cy="28493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5983855">
                <a:off x="3530469" y="5477498"/>
                <a:ext cx="18149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2"/>
              <p:cNvSpPr/>
              <p:nvPr/>
            </p:nvSpPr>
            <p:spPr>
              <a:xfrm rot="5983855">
                <a:off x="3534934" y="5407888"/>
                <a:ext cx="40895" cy="3442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 rot="5983855">
                <a:off x="3482641" y="5316094"/>
                <a:ext cx="28070" cy="3006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5983855">
                <a:off x="3440805" y="5517603"/>
                <a:ext cx="24440" cy="3018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5983855">
                <a:off x="3465186" y="5620468"/>
                <a:ext cx="29401" cy="2480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5983855">
                <a:off x="3550064" y="5344362"/>
                <a:ext cx="24682" cy="2087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5983855">
                <a:off x="3434434" y="5217692"/>
                <a:ext cx="28977" cy="31821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5983855">
                <a:off x="3637405" y="5396030"/>
                <a:ext cx="23230" cy="1905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5983855">
                <a:off x="4763118" y="5260175"/>
                <a:ext cx="26315" cy="3260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5983855">
                <a:off x="4706794" y="5286663"/>
                <a:ext cx="23533" cy="2673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5983855">
                <a:off x="4345144" y="5706120"/>
                <a:ext cx="24319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5983855">
                <a:off x="4445963" y="5701125"/>
                <a:ext cx="22746" cy="260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5983855">
                <a:off x="4353629" y="5647620"/>
                <a:ext cx="26436" cy="2692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5983855">
                <a:off x="4066359" y="5519037"/>
                <a:ext cx="24259" cy="28917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5983855">
                <a:off x="3999932" y="5526136"/>
                <a:ext cx="21052" cy="18209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5983855">
                <a:off x="4022243" y="5475176"/>
                <a:ext cx="21355" cy="18149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5983855">
                <a:off x="3932070" y="5426060"/>
                <a:ext cx="26134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2" name="Google Shape;4212;p22"/>
          <p:cNvGrpSpPr/>
          <p:nvPr/>
        </p:nvGrpSpPr>
        <p:grpSpPr>
          <a:xfrm rot="2532698">
            <a:off x="-545715" y="3610497"/>
            <a:ext cx="2280729" cy="2098324"/>
            <a:chOff x="3125346" y="3959556"/>
            <a:chExt cx="2280631" cy="2098233"/>
          </a:xfrm>
        </p:grpSpPr>
        <p:sp>
          <p:nvSpPr>
            <p:cNvPr id="4213" name="Google Shape;4213;p22"/>
            <p:cNvSpPr/>
            <p:nvPr/>
          </p:nvSpPr>
          <p:spPr>
            <a:xfrm rot="875358">
              <a:off x="3342986" y="4396158"/>
              <a:ext cx="1911936" cy="1444115"/>
            </a:xfrm>
            <a:custGeom>
              <a:avLst/>
              <a:gdLst/>
              <a:ahLst/>
              <a:cxnLst/>
              <a:rect l="l" t="t" r="r" b="b"/>
              <a:pathLst>
                <a:path w="76474" h="57762" fill="none" extrusionOk="0">
                  <a:moveTo>
                    <a:pt x="1" y="57762"/>
                  </a:moveTo>
                  <a:cubicBezTo>
                    <a:pt x="499" y="56167"/>
                    <a:pt x="1164" y="39350"/>
                    <a:pt x="3524" y="37688"/>
                  </a:cubicBezTo>
                  <a:cubicBezTo>
                    <a:pt x="5883" y="35993"/>
                    <a:pt x="21371" y="45033"/>
                    <a:pt x="23298" y="44003"/>
                  </a:cubicBezTo>
                  <a:cubicBezTo>
                    <a:pt x="25193" y="42939"/>
                    <a:pt x="29314" y="19177"/>
                    <a:pt x="30643" y="18246"/>
                  </a:cubicBezTo>
                  <a:cubicBezTo>
                    <a:pt x="31906" y="17448"/>
                    <a:pt x="48822" y="27120"/>
                    <a:pt x="51049" y="26023"/>
                  </a:cubicBezTo>
                  <a:cubicBezTo>
                    <a:pt x="53276" y="24959"/>
                    <a:pt x="55602" y="2559"/>
                    <a:pt x="57696" y="1263"/>
                  </a:cubicBezTo>
                  <a:cubicBezTo>
                    <a:pt x="59756" y="0"/>
                    <a:pt x="73283" y="9439"/>
                    <a:pt x="76473" y="11234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2"/>
            <p:cNvSpPr/>
            <p:nvPr/>
          </p:nvSpPr>
          <p:spPr>
            <a:xfrm rot="875358">
              <a:off x="3309694" y="4286083"/>
              <a:ext cx="1911111" cy="1444965"/>
            </a:xfrm>
            <a:custGeom>
              <a:avLst/>
              <a:gdLst/>
              <a:ahLst/>
              <a:cxnLst/>
              <a:rect l="l" t="t" r="r" b="b"/>
              <a:pathLst>
                <a:path w="76441" h="57796" fill="none" extrusionOk="0">
                  <a:moveTo>
                    <a:pt x="1" y="57795"/>
                  </a:moveTo>
                  <a:cubicBezTo>
                    <a:pt x="499" y="56167"/>
                    <a:pt x="1164" y="39383"/>
                    <a:pt x="3524" y="37722"/>
                  </a:cubicBezTo>
                  <a:cubicBezTo>
                    <a:pt x="5883" y="36027"/>
                    <a:pt x="21371" y="45067"/>
                    <a:pt x="23265" y="44003"/>
                  </a:cubicBezTo>
                  <a:cubicBezTo>
                    <a:pt x="25193" y="42973"/>
                    <a:pt x="29314" y="19210"/>
                    <a:pt x="30643" y="18246"/>
                  </a:cubicBezTo>
                  <a:cubicBezTo>
                    <a:pt x="31906" y="17482"/>
                    <a:pt x="48789" y="27120"/>
                    <a:pt x="51016" y="26056"/>
                  </a:cubicBezTo>
                  <a:cubicBezTo>
                    <a:pt x="53243" y="24960"/>
                    <a:pt x="55602" y="2593"/>
                    <a:pt x="57663" y="1297"/>
                  </a:cubicBezTo>
                  <a:cubicBezTo>
                    <a:pt x="59757" y="1"/>
                    <a:pt x="73283" y="9439"/>
                    <a:pt x="76440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2"/>
            <p:cNvSpPr/>
            <p:nvPr/>
          </p:nvSpPr>
          <p:spPr>
            <a:xfrm rot="875358">
              <a:off x="3276414" y="4176965"/>
              <a:ext cx="1911086" cy="1444115"/>
            </a:xfrm>
            <a:custGeom>
              <a:avLst/>
              <a:gdLst/>
              <a:ahLst/>
              <a:cxnLst/>
              <a:rect l="l" t="t" r="r" b="b"/>
              <a:pathLst>
                <a:path w="76440" h="57762" fill="none" extrusionOk="0">
                  <a:moveTo>
                    <a:pt x="0" y="57762"/>
                  </a:moveTo>
                  <a:cubicBezTo>
                    <a:pt x="465" y="56166"/>
                    <a:pt x="1130" y="39383"/>
                    <a:pt x="3490" y="37688"/>
                  </a:cubicBezTo>
                  <a:cubicBezTo>
                    <a:pt x="5849" y="36026"/>
                    <a:pt x="21337" y="45066"/>
                    <a:pt x="23264" y="44003"/>
                  </a:cubicBezTo>
                  <a:cubicBezTo>
                    <a:pt x="25192" y="42939"/>
                    <a:pt x="29313" y="19210"/>
                    <a:pt x="30609" y="18246"/>
                  </a:cubicBezTo>
                  <a:cubicBezTo>
                    <a:pt x="31905" y="17448"/>
                    <a:pt x="48788" y="27120"/>
                    <a:pt x="51015" y="26056"/>
                  </a:cubicBezTo>
                  <a:cubicBezTo>
                    <a:pt x="53242" y="24959"/>
                    <a:pt x="55601" y="2559"/>
                    <a:pt x="57662" y="1296"/>
                  </a:cubicBezTo>
                  <a:cubicBezTo>
                    <a:pt x="59756" y="0"/>
                    <a:pt x="73282" y="9439"/>
                    <a:pt x="76439" y="11267"/>
                  </a:cubicBezTo>
                </a:path>
              </a:pathLst>
            </a:custGeom>
            <a:noFill/>
            <a:ln w="22425" cap="flat" cmpd="sng">
              <a:solidFill>
                <a:schemeClr val="dk1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6" name="Google Shape;4216;p22"/>
          <p:cNvGrpSpPr/>
          <p:nvPr/>
        </p:nvGrpSpPr>
        <p:grpSpPr>
          <a:xfrm rot="5125400">
            <a:off x="990816" y="-513953"/>
            <a:ext cx="1159211" cy="1249827"/>
            <a:chOff x="-152400" y="4255480"/>
            <a:chExt cx="1159108" cy="1249716"/>
          </a:xfrm>
        </p:grpSpPr>
        <p:sp>
          <p:nvSpPr>
            <p:cNvPr id="4217" name="Google Shape;4217;p22"/>
            <p:cNvSpPr/>
            <p:nvPr/>
          </p:nvSpPr>
          <p:spPr>
            <a:xfrm>
              <a:off x="-152400" y="4255480"/>
              <a:ext cx="1159108" cy="1249716"/>
            </a:xfrm>
            <a:custGeom>
              <a:avLst/>
              <a:gdLst/>
              <a:ahLst/>
              <a:cxnLst/>
              <a:rect l="l" t="t" r="r" b="b"/>
              <a:pathLst>
                <a:path w="33248" h="35847" fill="none" extrusionOk="0">
                  <a:moveTo>
                    <a:pt x="45" y="21567"/>
                  </a:moveTo>
                  <a:cubicBezTo>
                    <a:pt x="15" y="21642"/>
                    <a:pt x="15" y="21717"/>
                    <a:pt x="0" y="21806"/>
                  </a:cubicBezTo>
                  <a:cubicBezTo>
                    <a:pt x="15" y="22150"/>
                    <a:pt x="75" y="22493"/>
                    <a:pt x="224" y="22822"/>
                  </a:cubicBezTo>
                  <a:cubicBezTo>
                    <a:pt x="1210" y="25540"/>
                    <a:pt x="2554" y="29155"/>
                    <a:pt x="4272" y="31574"/>
                  </a:cubicBezTo>
                  <a:cubicBezTo>
                    <a:pt x="5556" y="33382"/>
                    <a:pt x="7334" y="34532"/>
                    <a:pt x="9544" y="35055"/>
                  </a:cubicBezTo>
                  <a:cubicBezTo>
                    <a:pt x="12920" y="35846"/>
                    <a:pt x="13980" y="34099"/>
                    <a:pt x="16459" y="32351"/>
                  </a:cubicBezTo>
                  <a:cubicBezTo>
                    <a:pt x="19372" y="30290"/>
                    <a:pt x="21971" y="30260"/>
                    <a:pt x="25510" y="29693"/>
                  </a:cubicBezTo>
                  <a:cubicBezTo>
                    <a:pt x="28796" y="29170"/>
                    <a:pt x="31216" y="27124"/>
                    <a:pt x="32157" y="24107"/>
                  </a:cubicBezTo>
                  <a:cubicBezTo>
                    <a:pt x="33247" y="20567"/>
                    <a:pt x="32560" y="15354"/>
                    <a:pt x="31096" y="11934"/>
                  </a:cubicBezTo>
                  <a:cubicBezTo>
                    <a:pt x="29633" y="8469"/>
                    <a:pt x="27781" y="4854"/>
                    <a:pt x="24062" y="2972"/>
                  </a:cubicBezTo>
                  <a:cubicBezTo>
                    <a:pt x="18237" y="0"/>
                    <a:pt x="12307" y="8006"/>
                    <a:pt x="9499" y="11142"/>
                  </a:cubicBezTo>
                  <a:cubicBezTo>
                    <a:pt x="8185" y="12621"/>
                    <a:pt x="7334" y="14503"/>
                    <a:pt x="5885" y="15907"/>
                  </a:cubicBezTo>
                  <a:cubicBezTo>
                    <a:pt x="4959" y="16788"/>
                    <a:pt x="3809" y="17400"/>
                    <a:pt x="2868" y="18282"/>
                  </a:cubicBezTo>
                  <a:cubicBezTo>
                    <a:pt x="2001" y="19073"/>
                    <a:pt x="299" y="20373"/>
                    <a:pt x="45" y="21567"/>
                  </a:cubicBezTo>
                  <a:close/>
                </a:path>
              </a:pathLst>
            </a:custGeom>
            <a:solidFill>
              <a:schemeClr val="accent2"/>
            </a:solidFill>
            <a:ln w="250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2"/>
            <p:cNvSpPr/>
            <p:nvPr/>
          </p:nvSpPr>
          <p:spPr>
            <a:xfrm>
              <a:off x="-2980" y="4470509"/>
              <a:ext cx="866996" cy="891469"/>
            </a:xfrm>
            <a:custGeom>
              <a:avLst/>
              <a:gdLst/>
              <a:ahLst/>
              <a:cxnLst/>
              <a:rect l="l" t="t" r="r" b="b"/>
              <a:pathLst>
                <a:path w="24869" h="25571" fill="none" extrusionOk="0">
                  <a:moveTo>
                    <a:pt x="583" y="16281"/>
                  </a:moveTo>
                  <a:cubicBezTo>
                    <a:pt x="598" y="16520"/>
                    <a:pt x="658" y="16759"/>
                    <a:pt x="747" y="16968"/>
                  </a:cubicBezTo>
                  <a:cubicBezTo>
                    <a:pt x="1539" y="18894"/>
                    <a:pt x="2570" y="21314"/>
                    <a:pt x="3794" y="22897"/>
                  </a:cubicBezTo>
                  <a:cubicBezTo>
                    <a:pt x="4735" y="24092"/>
                    <a:pt x="5975" y="24809"/>
                    <a:pt x="7528" y="25108"/>
                  </a:cubicBezTo>
                  <a:cubicBezTo>
                    <a:pt x="9858" y="25571"/>
                    <a:pt x="10620" y="24361"/>
                    <a:pt x="12382" y="23151"/>
                  </a:cubicBezTo>
                  <a:cubicBezTo>
                    <a:pt x="14653" y="21583"/>
                    <a:pt x="16729" y="21463"/>
                    <a:pt x="19328" y="20926"/>
                  </a:cubicBezTo>
                  <a:cubicBezTo>
                    <a:pt x="21747" y="20418"/>
                    <a:pt x="23495" y="18820"/>
                    <a:pt x="24152" y="16385"/>
                  </a:cubicBezTo>
                  <a:cubicBezTo>
                    <a:pt x="24869" y="13667"/>
                    <a:pt x="24316" y="9933"/>
                    <a:pt x="23166" y="7454"/>
                  </a:cubicBezTo>
                  <a:cubicBezTo>
                    <a:pt x="22001" y="4959"/>
                    <a:pt x="20493" y="2450"/>
                    <a:pt x="17744" y="1195"/>
                  </a:cubicBezTo>
                  <a:cubicBezTo>
                    <a:pt x="15146" y="1"/>
                    <a:pt x="12517" y="1584"/>
                    <a:pt x="10366" y="3600"/>
                  </a:cubicBezTo>
                  <a:cubicBezTo>
                    <a:pt x="9022" y="4870"/>
                    <a:pt x="7842" y="6318"/>
                    <a:pt x="7006" y="7274"/>
                  </a:cubicBezTo>
                  <a:cubicBezTo>
                    <a:pt x="6035" y="8365"/>
                    <a:pt x="5378" y="9739"/>
                    <a:pt x="4332" y="10769"/>
                  </a:cubicBezTo>
                  <a:cubicBezTo>
                    <a:pt x="3660" y="11441"/>
                    <a:pt x="2838" y="11919"/>
                    <a:pt x="2151" y="12562"/>
                  </a:cubicBezTo>
                  <a:cubicBezTo>
                    <a:pt x="1479" y="13219"/>
                    <a:pt x="284" y="14190"/>
                    <a:pt x="105" y="15011"/>
                  </a:cubicBezTo>
                  <a:cubicBezTo>
                    <a:pt x="1" y="15399"/>
                    <a:pt x="270" y="16012"/>
                    <a:pt x="583" y="16281"/>
                  </a:cubicBezTo>
                  <a:close/>
                </a:path>
              </a:pathLst>
            </a:custGeom>
            <a:solidFill>
              <a:schemeClr val="accent2"/>
            </a:solidFill>
            <a:ln w="209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2"/>
            <p:cNvSpPr/>
            <p:nvPr/>
          </p:nvSpPr>
          <p:spPr>
            <a:xfrm>
              <a:off x="145951" y="4644959"/>
              <a:ext cx="573837" cy="573314"/>
            </a:xfrm>
            <a:custGeom>
              <a:avLst/>
              <a:gdLst/>
              <a:ahLst/>
              <a:cxnLst/>
              <a:rect l="l" t="t" r="r" b="b"/>
              <a:pathLst>
                <a:path w="16460" h="16445" fill="none" extrusionOk="0">
                  <a:moveTo>
                    <a:pt x="1195" y="11919"/>
                  </a:moveTo>
                  <a:cubicBezTo>
                    <a:pt x="1210" y="12038"/>
                    <a:pt x="1255" y="12173"/>
                    <a:pt x="1315" y="12292"/>
                  </a:cubicBezTo>
                  <a:cubicBezTo>
                    <a:pt x="1912" y="13398"/>
                    <a:pt x="2599" y="14622"/>
                    <a:pt x="3361" y="15384"/>
                  </a:cubicBezTo>
                  <a:cubicBezTo>
                    <a:pt x="3914" y="15952"/>
                    <a:pt x="4660" y="16235"/>
                    <a:pt x="5542" y="16325"/>
                  </a:cubicBezTo>
                  <a:cubicBezTo>
                    <a:pt x="6811" y="16444"/>
                    <a:pt x="7304" y="15772"/>
                    <a:pt x="8335" y="15100"/>
                  </a:cubicBezTo>
                  <a:cubicBezTo>
                    <a:pt x="9948" y="14025"/>
                    <a:pt x="11486" y="13831"/>
                    <a:pt x="13144" y="13308"/>
                  </a:cubicBezTo>
                  <a:cubicBezTo>
                    <a:pt x="14697" y="12815"/>
                    <a:pt x="15787" y="11680"/>
                    <a:pt x="16146" y="9798"/>
                  </a:cubicBezTo>
                  <a:cubicBezTo>
                    <a:pt x="16460" y="7856"/>
                    <a:pt x="16146" y="5870"/>
                    <a:pt x="15235" y="4137"/>
                  </a:cubicBezTo>
                  <a:cubicBezTo>
                    <a:pt x="14369" y="2599"/>
                    <a:pt x="13219" y="1195"/>
                    <a:pt x="11426" y="568"/>
                  </a:cubicBezTo>
                  <a:cubicBezTo>
                    <a:pt x="9768" y="0"/>
                    <a:pt x="8081" y="926"/>
                    <a:pt x="6677" y="2211"/>
                  </a:cubicBezTo>
                  <a:cubicBezTo>
                    <a:pt x="5900" y="2957"/>
                    <a:pt x="5168" y="3734"/>
                    <a:pt x="4481" y="4556"/>
                  </a:cubicBezTo>
                  <a:cubicBezTo>
                    <a:pt x="3869" y="5258"/>
                    <a:pt x="3406" y="6109"/>
                    <a:pt x="2763" y="6796"/>
                  </a:cubicBezTo>
                  <a:cubicBezTo>
                    <a:pt x="2330" y="7244"/>
                    <a:pt x="1837" y="7588"/>
                    <a:pt x="1434" y="8021"/>
                  </a:cubicBezTo>
                  <a:cubicBezTo>
                    <a:pt x="956" y="8528"/>
                    <a:pt x="269" y="9156"/>
                    <a:pt x="150" y="9619"/>
                  </a:cubicBezTo>
                  <a:cubicBezTo>
                    <a:pt x="0" y="10306"/>
                    <a:pt x="568" y="11486"/>
                    <a:pt x="1195" y="11919"/>
                  </a:cubicBezTo>
                  <a:close/>
                </a:path>
              </a:pathLst>
            </a:custGeom>
            <a:solidFill>
              <a:schemeClr val="accent2"/>
            </a:solidFill>
            <a:ln w="16800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2"/>
            <p:cNvSpPr/>
            <p:nvPr/>
          </p:nvSpPr>
          <p:spPr>
            <a:xfrm>
              <a:off x="294848" y="4784477"/>
              <a:ext cx="286430" cy="325476"/>
            </a:xfrm>
            <a:custGeom>
              <a:avLst/>
              <a:gdLst/>
              <a:ahLst/>
              <a:cxnLst/>
              <a:rect l="l" t="t" r="r" b="b"/>
              <a:pathLst>
                <a:path w="8216" h="9336" fill="none" extrusionOk="0">
                  <a:moveTo>
                    <a:pt x="210" y="5228"/>
                  </a:moveTo>
                  <a:cubicBezTo>
                    <a:pt x="1" y="6229"/>
                    <a:pt x="852" y="7947"/>
                    <a:pt x="1778" y="8544"/>
                  </a:cubicBezTo>
                  <a:cubicBezTo>
                    <a:pt x="2973" y="9336"/>
                    <a:pt x="3212" y="8649"/>
                    <a:pt x="4273" y="8051"/>
                  </a:cubicBezTo>
                  <a:cubicBezTo>
                    <a:pt x="6214" y="6946"/>
                    <a:pt x="8081" y="6931"/>
                    <a:pt x="8141" y="4228"/>
                  </a:cubicBezTo>
                  <a:cubicBezTo>
                    <a:pt x="8216" y="1211"/>
                    <a:pt x="5154" y="1"/>
                    <a:pt x="2973" y="1838"/>
                  </a:cubicBezTo>
                  <a:cubicBezTo>
                    <a:pt x="1987" y="2674"/>
                    <a:pt x="389" y="4915"/>
                    <a:pt x="210" y="5228"/>
                  </a:cubicBezTo>
                  <a:close/>
                </a:path>
              </a:pathLst>
            </a:custGeom>
            <a:solidFill>
              <a:schemeClr val="accent2"/>
            </a:solidFill>
            <a:ln w="12325" cap="flat" cmpd="sng">
              <a:solidFill>
                <a:schemeClr val="accent2"/>
              </a:solidFill>
              <a:prstDash val="solid"/>
              <a:miter lim="149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1" name="Google Shape;4221;p22"/>
          <p:cNvGrpSpPr/>
          <p:nvPr/>
        </p:nvGrpSpPr>
        <p:grpSpPr>
          <a:xfrm>
            <a:off x="3643004" y="3966530"/>
            <a:ext cx="1639492" cy="1606012"/>
            <a:chOff x="-264421" y="-442945"/>
            <a:chExt cx="1639492" cy="1606012"/>
          </a:xfrm>
        </p:grpSpPr>
        <p:sp>
          <p:nvSpPr>
            <p:cNvPr id="4222" name="Google Shape;4222;p22"/>
            <p:cNvSpPr/>
            <p:nvPr/>
          </p:nvSpPr>
          <p:spPr>
            <a:xfrm rot="-2427442">
              <a:off x="-94940" y="-140749"/>
              <a:ext cx="1300531" cy="1001619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3" name="Google Shape;4223;p22"/>
            <p:cNvGrpSpPr/>
            <p:nvPr/>
          </p:nvGrpSpPr>
          <p:grpSpPr>
            <a:xfrm>
              <a:off x="168509" y="-216734"/>
              <a:ext cx="930740" cy="913011"/>
              <a:chOff x="168509" y="-216734"/>
              <a:chExt cx="930740" cy="913011"/>
            </a:xfrm>
          </p:grpSpPr>
          <p:sp>
            <p:nvSpPr>
              <p:cNvPr id="4224" name="Google Shape;4224;p22"/>
              <p:cNvSpPr/>
              <p:nvPr/>
            </p:nvSpPr>
            <p:spPr>
              <a:xfrm rot="-2427442">
                <a:off x="244023" y="655330"/>
                <a:ext cx="38493" cy="2583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12" extrusionOk="0">
                    <a:moveTo>
                      <a:pt x="227" y="0"/>
                    </a:moveTo>
                    <a:cubicBezTo>
                      <a:pt x="91" y="0"/>
                      <a:pt x="0" y="64"/>
                      <a:pt x="45" y="226"/>
                    </a:cubicBezTo>
                    <a:cubicBezTo>
                      <a:pt x="101" y="431"/>
                      <a:pt x="451" y="612"/>
                      <a:pt x="679" y="612"/>
                    </a:cubicBezTo>
                    <a:cubicBezTo>
                      <a:pt x="818" y="612"/>
                      <a:pt x="911" y="545"/>
                      <a:pt x="866" y="376"/>
                    </a:cubicBezTo>
                    <a:cubicBezTo>
                      <a:pt x="810" y="179"/>
                      <a:pt x="456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-2427442">
                <a:off x="173363" y="658538"/>
                <a:ext cx="37860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85" extrusionOk="0">
                    <a:moveTo>
                      <a:pt x="288" y="1"/>
                    </a:moveTo>
                    <a:cubicBezTo>
                      <a:pt x="215" y="1"/>
                      <a:pt x="153" y="29"/>
                      <a:pt x="120" y="103"/>
                    </a:cubicBezTo>
                    <a:cubicBezTo>
                      <a:pt x="105" y="118"/>
                      <a:pt x="105" y="118"/>
                      <a:pt x="90" y="133"/>
                    </a:cubicBezTo>
                    <a:cubicBezTo>
                      <a:pt x="1" y="372"/>
                      <a:pt x="285" y="551"/>
                      <a:pt x="449" y="641"/>
                    </a:cubicBezTo>
                    <a:cubicBezTo>
                      <a:pt x="512" y="669"/>
                      <a:pt x="579" y="684"/>
                      <a:pt x="645" y="684"/>
                    </a:cubicBezTo>
                    <a:cubicBezTo>
                      <a:pt x="718" y="684"/>
                      <a:pt x="789" y="665"/>
                      <a:pt x="852" y="626"/>
                    </a:cubicBezTo>
                    <a:cubicBezTo>
                      <a:pt x="882" y="596"/>
                      <a:pt x="897" y="536"/>
                      <a:pt x="867" y="492"/>
                    </a:cubicBezTo>
                    <a:cubicBezTo>
                      <a:pt x="867" y="402"/>
                      <a:pt x="837" y="327"/>
                      <a:pt x="777" y="268"/>
                    </a:cubicBezTo>
                    <a:cubicBezTo>
                      <a:pt x="762" y="253"/>
                      <a:pt x="748" y="223"/>
                      <a:pt x="733" y="208"/>
                    </a:cubicBezTo>
                    <a:cubicBezTo>
                      <a:pt x="661" y="136"/>
                      <a:pt x="448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-2427442">
                <a:off x="189502" y="574546"/>
                <a:ext cx="50564" cy="2984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707" extrusionOk="0">
                    <a:moveTo>
                      <a:pt x="338" y="0"/>
                    </a:moveTo>
                    <a:cubicBezTo>
                      <a:pt x="270" y="0"/>
                      <a:pt x="206" y="20"/>
                      <a:pt x="150" y="64"/>
                    </a:cubicBezTo>
                    <a:lnTo>
                      <a:pt x="120" y="109"/>
                    </a:lnTo>
                    <a:cubicBezTo>
                      <a:pt x="0" y="199"/>
                      <a:pt x="60" y="363"/>
                      <a:pt x="150" y="468"/>
                    </a:cubicBezTo>
                    <a:cubicBezTo>
                      <a:pt x="150" y="468"/>
                      <a:pt x="150" y="483"/>
                      <a:pt x="150" y="498"/>
                    </a:cubicBezTo>
                    <a:cubicBezTo>
                      <a:pt x="126" y="592"/>
                      <a:pt x="288" y="704"/>
                      <a:pt x="401" y="704"/>
                    </a:cubicBezTo>
                    <a:cubicBezTo>
                      <a:pt x="432" y="704"/>
                      <a:pt x="459" y="696"/>
                      <a:pt x="478" y="677"/>
                    </a:cubicBezTo>
                    <a:lnTo>
                      <a:pt x="493" y="677"/>
                    </a:lnTo>
                    <a:cubicBezTo>
                      <a:pt x="553" y="707"/>
                      <a:pt x="627" y="707"/>
                      <a:pt x="702" y="707"/>
                    </a:cubicBezTo>
                    <a:cubicBezTo>
                      <a:pt x="1197" y="618"/>
                      <a:pt x="721" y="0"/>
                      <a:pt x="3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-2427442">
                <a:off x="269784" y="517317"/>
                <a:ext cx="40392" cy="2747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651" extrusionOk="0">
                    <a:moveTo>
                      <a:pt x="278" y="0"/>
                    </a:moveTo>
                    <a:cubicBezTo>
                      <a:pt x="213" y="0"/>
                      <a:pt x="157" y="16"/>
                      <a:pt x="120" y="53"/>
                    </a:cubicBezTo>
                    <a:cubicBezTo>
                      <a:pt x="91" y="68"/>
                      <a:pt x="76" y="98"/>
                      <a:pt x="76" y="113"/>
                    </a:cubicBezTo>
                    <a:cubicBezTo>
                      <a:pt x="76" y="143"/>
                      <a:pt x="76" y="157"/>
                      <a:pt x="76" y="172"/>
                    </a:cubicBezTo>
                    <a:cubicBezTo>
                      <a:pt x="1" y="262"/>
                      <a:pt x="120" y="411"/>
                      <a:pt x="195" y="456"/>
                    </a:cubicBezTo>
                    <a:cubicBezTo>
                      <a:pt x="330" y="576"/>
                      <a:pt x="494" y="635"/>
                      <a:pt x="673" y="650"/>
                    </a:cubicBezTo>
                    <a:cubicBezTo>
                      <a:pt x="852" y="650"/>
                      <a:pt x="957" y="456"/>
                      <a:pt x="852" y="307"/>
                    </a:cubicBezTo>
                    <a:cubicBezTo>
                      <a:pt x="762" y="149"/>
                      <a:pt x="477" y="0"/>
                      <a:pt x="2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-2427442">
                <a:off x="282490" y="599709"/>
                <a:ext cx="30431" cy="2431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76" extrusionOk="0">
                    <a:moveTo>
                      <a:pt x="245" y="0"/>
                    </a:moveTo>
                    <a:cubicBezTo>
                      <a:pt x="169" y="0"/>
                      <a:pt x="98" y="29"/>
                      <a:pt x="45" y="98"/>
                    </a:cubicBezTo>
                    <a:cubicBezTo>
                      <a:pt x="0" y="172"/>
                      <a:pt x="45" y="247"/>
                      <a:pt x="135" y="322"/>
                    </a:cubicBezTo>
                    <a:cubicBezTo>
                      <a:pt x="135" y="337"/>
                      <a:pt x="150" y="337"/>
                      <a:pt x="150" y="352"/>
                    </a:cubicBezTo>
                    <a:cubicBezTo>
                      <a:pt x="210" y="433"/>
                      <a:pt x="415" y="575"/>
                      <a:pt x="555" y="575"/>
                    </a:cubicBezTo>
                    <a:cubicBezTo>
                      <a:pt x="621" y="575"/>
                      <a:pt x="673" y="543"/>
                      <a:pt x="687" y="456"/>
                    </a:cubicBezTo>
                    <a:cubicBezTo>
                      <a:pt x="721" y="245"/>
                      <a:pt x="464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-2427442">
                <a:off x="435815" y="614609"/>
                <a:ext cx="41996" cy="29798"/>
              </a:xfrm>
              <a:custGeom>
                <a:avLst/>
                <a:gdLst/>
                <a:ahLst/>
                <a:cxnLst/>
                <a:rect l="l" t="t" r="r" b="b"/>
                <a:pathLst>
                  <a:path w="995" h="706" extrusionOk="0">
                    <a:moveTo>
                      <a:pt x="297" y="0"/>
                    </a:moveTo>
                    <a:cubicBezTo>
                      <a:pt x="151" y="0"/>
                      <a:pt x="1" y="84"/>
                      <a:pt x="49" y="267"/>
                    </a:cubicBezTo>
                    <a:cubicBezTo>
                      <a:pt x="139" y="505"/>
                      <a:pt x="333" y="670"/>
                      <a:pt x="587" y="700"/>
                    </a:cubicBezTo>
                    <a:cubicBezTo>
                      <a:pt x="610" y="704"/>
                      <a:pt x="634" y="706"/>
                      <a:pt x="660" y="706"/>
                    </a:cubicBezTo>
                    <a:cubicBezTo>
                      <a:pt x="816" y="706"/>
                      <a:pt x="995" y="624"/>
                      <a:pt x="931" y="431"/>
                    </a:cubicBezTo>
                    <a:cubicBezTo>
                      <a:pt x="841" y="207"/>
                      <a:pt x="647" y="42"/>
                      <a:pt x="393" y="13"/>
                    </a:cubicBezTo>
                    <a:cubicBezTo>
                      <a:pt x="363" y="4"/>
                      <a:pt x="330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-2427442">
                <a:off x="534899" y="500468"/>
                <a:ext cx="42714" cy="2912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690" extrusionOk="0">
                    <a:moveTo>
                      <a:pt x="291" y="1"/>
                    </a:moveTo>
                    <a:cubicBezTo>
                      <a:pt x="153" y="1"/>
                      <a:pt x="47" y="129"/>
                      <a:pt x="90" y="271"/>
                    </a:cubicBezTo>
                    <a:cubicBezTo>
                      <a:pt x="75" y="271"/>
                      <a:pt x="75" y="286"/>
                      <a:pt x="75" y="301"/>
                    </a:cubicBezTo>
                    <a:cubicBezTo>
                      <a:pt x="60" y="345"/>
                      <a:pt x="30" y="390"/>
                      <a:pt x="15" y="435"/>
                    </a:cubicBezTo>
                    <a:cubicBezTo>
                      <a:pt x="0" y="495"/>
                      <a:pt x="90" y="569"/>
                      <a:pt x="150" y="584"/>
                    </a:cubicBezTo>
                    <a:cubicBezTo>
                      <a:pt x="329" y="644"/>
                      <a:pt x="508" y="674"/>
                      <a:pt x="702" y="689"/>
                    </a:cubicBezTo>
                    <a:cubicBezTo>
                      <a:pt x="709" y="689"/>
                      <a:pt x="716" y="690"/>
                      <a:pt x="722" y="690"/>
                    </a:cubicBezTo>
                    <a:cubicBezTo>
                      <a:pt x="904" y="690"/>
                      <a:pt x="1012" y="489"/>
                      <a:pt x="897" y="330"/>
                    </a:cubicBezTo>
                    <a:cubicBezTo>
                      <a:pt x="777" y="121"/>
                      <a:pt x="553" y="2"/>
                      <a:pt x="314" y="2"/>
                    </a:cubicBezTo>
                    <a:cubicBezTo>
                      <a:pt x="306" y="1"/>
                      <a:pt x="299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-2427442">
                <a:off x="454923" y="-131983"/>
                <a:ext cx="46344" cy="28152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67" extrusionOk="0">
                    <a:moveTo>
                      <a:pt x="358" y="1"/>
                    </a:moveTo>
                    <a:cubicBezTo>
                      <a:pt x="142" y="1"/>
                      <a:pt x="1" y="191"/>
                      <a:pt x="191" y="429"/>
                    </a:cubicBezTo>
                    <a:cubicBezTo>
                      <a:pt x="269" y="507"/>
                      <a:pt x="554" y="666"/>
                      <a:pt x="749" y="666"/>
                    </a:cubicBezTo>
                    <a:cubicBezTo>
                      <a:pt x="854" y="666"/>
                      <a:pt x="933" y="620"/>
                      <a:pt x="938" y="489"/>
                    </a:cubicBezTo>
                    <a:cubicBezTo>
                      <a:pt x="938" y="476"/>
                      <a:pt x="935" y="468"/>
                      <a:pt x="930" y="467"/>
                    </a:cubicBezTo>
                    <a:lnTo>
                      <a:pt x="930" y="467"/>
                    </a:lnTo>
                    <a:cubicBezTo>
                      <a:pt x="1098" y="277"/>
                      <a:pt x="663" y="56"/>
                      <a:pt x="520" y="56"/>
                    </a:cubicBezTo>
                    <a:cubicBezTo>
                      <a:pt x="564" y="56"/>
                      <a:pt x="564" y="56"/>
                      <a:pt x="535" y="41"/>
                    </a:cubicBezTo>
                    <a:cubicBezTo>
                      <a:pt x="474" y="13"/>
                      <a:pt x="413" y="1"/>
                      <a:pt x="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-2427442">
                <a:off x="536899" y="-209157"/>
                <a:ext cx="31909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50" extrusionOk="0">
                    <a:moveTo>
                      <a:pt x="230" y="1"/>
                    </a:moveTo>
                    <a:cubicBezTo>
                      <a:pt x="148" y="1"/>
                      <a:pt x="83" y="35"/>
                      <a:pt x="62" y="119"/>
                    </a:cubicBezTo>
                    <a:cubicBezTo>
                      <a:pt x="0" y="345"/>
                      <a:pt x="325" y="549"/>
                      <a:pt x="545" y="549"/>
                    </a:cubicBezTo>
                    <a:cubicBezTo>
                      <a:pt x="646" y="549"/>
                      <a:pt x="725" y="506"/>
                      <a:pt x="734" y="403"/>
                    </a:cubicBezTo>
                    <a:cubicBezTo>
                      <a:pt x="755" y="221"/>
                      <a:pt x="439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-2427442">
                <a:off x="635537" y="-122667"/>
                <a:ext cx="38535" cy="2266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37" extrusionOk="0">
                    <a:moveTo>
                      <a:pt x="324" y="0"/>
                    </a:moveTo>
                    <a:cubicBezTo>
                      <a:pt x="113" y="0"/>
                      <a:pt x="0" y="216"/>
                      <a:pt x="240" y="367"/>
                    </a:cubicBezTo>
                    <a:lnTo>
                      <a:pt x="285" y="397"/>
                    </a:lnTo>
                    <a:cubicBezTo>
                      <a:pt x="362" y="454"/>
                      <a:pt x="512" y="537"/>
                      <a:pt x="638" y="537"/>
                    </a:cubicBezTo>
                    <a:cubicBezTo>
                      <a:pt x="708" y="537"/>
                      <a:pt x="770" y="511"/>
                      <a:pt x="808" y="442"/>
                    </a:cubicBezTo>
                    <a:cubicBezTo>
                      <a:pt x="912" y="262"/>
                      <a:pt x="643" y="68"/>
                      <a:pt x="494" y="38"/>
                    </a:cubicBezTo>
                    <a:lnTo>
                      <a:pt x="449" y="23"/>
                    </a:lnTo>
                    <a:cubicBezTo>
                      <a:pt x="405" y="7"/>
                      <a:pt x="363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-2427442">
                <a:off x="496172" y="22910"/>
                <a:ext cx="50480" cy="2785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60" extrusionOk="0">
                    <a:moveTo>
                      <a:pt x="499" y="0"/>
                    </a:moveTo>
                    <a:cubicBezTo>
                      <a:pt x="389" y="0"/>
                      <a:pt x="277" y="15"/>
                      <a:pt x="165" y="47"/>
                    </a:cubicBezTo>
                    <a:lnTo>
                      <a:pt x="150" y="47"/>
                    </a:lnTo>
                    <a:cubicBezTo>
                      <a:pt x="135" y="47"/>
                      <a:pt x="120" y="47"/>
                      <a:pt x="120" y="62"/>
                    </a:cubicBezTo>
                    <a:cubicBezTo>
                      <a:pt x="1" y="122"/>
                      <a:pt x="16" y="226"/>
                      <a:pt x="76" y="331"/>
                    </a:cubicBezTo>
                    <a:cubicBezTo>
                      <a:pt x="76" y="331"/>
                      <a:pt x="76" y="346"/>
                      <a:pt x="76" y="346"/>
                    </a:cubicBezTo>
                    <a:cubicBezTo>
                      <a:pt x="76" y="361"/>
                      <a:pt x="91" y="361"/>
                      <a:pt x="105" y="376"/>
                    </a:cubicBezTo>
                    <a:cubicBezTo>
                      <a:pt x="225" y="555"/>
                      <a:pt x="419" y="659"/>
                      <a:pt x="643" y="659"/>
                    </a:cubicBezTo>
                    <a:cubicBezTo>
                      <a:pt x="822" y="644"/>
                      <a:pt x="987" y="525"/>
                      <a:pt x="1076" y="376"/>
                    </a:cubicBezTo>
                    <a:cubicBezTo>
                      <a:pt x="1196" y="241"/>
                      <a:pt x="867" y="47"/>
                      <a:pt x="778" y="32"/>
                    </a:cubicBezTo>
                    <a:cubicBezTo>
                      <a:pt x="687" y="11"/>
                      <a:pt x="594" y="0"/>
                      <a:pt x="4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-2427442">
                <a:off x="528323" y="-112309"/>
                <a:ext cx="45837" cy="32077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0" extrusionOk="0">
                    <a:moveTo>
                      <a:pt x="361" y="0"/>
                    </a:moveTo>
                    <a:cubicBezTo>
                      <a:pt x="192" y="0"/>
                      <a:pt x="1" y="84"/>
                      <a:pt x="65" y="290"/>
                    </a:cubicBezTo>
                    <a:cubicBezTo>
                      <a:pt x="155" y="544"/>
                      <a:pt x="379" y="709"/>
                      <a:pt x="633" y="753"/>
                    </a:cubicBezTo>
                    <a:cubicBezTo>
                      <a:pt x="660" y="758"/>
                      <a:pt x="688" y="760"/>
                      <a:pt x="716" y="760"/>
                    </a:cubicBezTo>
                    <a:cubicBezTo>
                      <a:pt x="894" y="760"/>
                      <a:pt x="1086" y="676"/>
                      <a:pt x="1021" y="470"/>
                    </a:cubicBezTo>
                    <a:cubicBezTo>
                      <a:pt x="917" y="231"/>
                      <a:pt x="708" y="51"/>
                      <a:pt x="439" y="7"/>
                    </a:cubicBezTo>
                    <a:cubicBezTo>
                      <a:pt x="414" y="3"/>
                      <a:pt x="388" y="0"/>
                      <a:pt x="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-2427442">
                <a:off x="598442" y="-42691"/>
                <a:ext cx="37185" cy="2587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613" extrusionOk="0">
                    <a:moveTo>
                      <a:pt x="277" y="1"/>
                    </a:moveTo>
                    <a:cubicBezTo>
                      <a:pt x="142" y="1"/>
                      <a:pt x="1" y="69"/>
                      <a:pt x="38" y="232"/>
                    </a:cubicBezTo>
                    <a:cubicBezTo>
                      <a:pt x="128" y="441"/>
                      <a:pt x="307" y="575"/>
                      <a:pt x="516" y="605"/>
                    </a:cubicBezTo>
                    <a:cubicBezTo>
                      <a:pt x="543" y="610"/>
                      <a:pt x="570" y="613"/>
                      <a:pt x="597" y="613"/>
                    </a:cubicBezTo>
                    <a:cubicBezTo>
                      <a:pt x="741" y="613"/>
                      <a:pt x="880" y="544"/>
                      <a:pt x="830" y="381"/>
                    </a:cubicBezTo>
                    <a:cubicBezTo>
                      <a:pt x="755" y="172"/>
                      <a:pt x="576" y="38"/>
                      <a:pt x="352" y="8"/>
                    </a:cubicBezTo>
                    <a:cubicBezTo>
                      <a:pt x="328" y="3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-2427442">
                <a:off x="572594" y="6184"/>
                <a:ext cx="46090" cy="2840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73" extrusionOk="0">
                    <a:moveTo>
                      <a:pt x="419" y="1"/>
                    </a:moveTo>
                    <a:cubicBezTo>
                      <a:pt x="1" y="1"/>
                      <a:pt x="300" y="434"/>
                      <a:pt x="479" y="553"/>
                    </a:cubicBezTo>
                    <a:lnTo>
                      <a:pt x="524" y="583"/>
                    </a:lnTo>
                    <a:cubicBezTo>
                      <a:pt x="591" y="628"/>
                      <a:pt x="725" y="673"/>
                      <a:pt x="845" y="673"/>
                    </a:cubicBezTo>
                    <a:cubicBezTo>
                      <a:pt x="964" y="673"/>
                      <a:pt x="1069" y="628"/>
                      <a:pt x="1076" y="493"/>
                    </a:cubicBezTo>
                    <a:cubicBezTo>
                      <a:pt x="1091" y="210"/>
                      <a:pt x="703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-2427442">
                <a:off x="448753" y="-47484"/>
                <a:ext cx="34525" cy="2376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63" extrusionOk="0">
                    <a:moveTo>
                      <a:pt x="210" y="1"/>
                    </a:moveTo>
                    <a:cubicBezTo>
                      <a:pt x="86" y="1"/>
                      <a:pt x="1" y="61"/>
                      <a:pt x="40" y="214"/>
                    </a:cubicBezTo>
                    <a:cubicBezTo>
                      <a:pt x="96" y="400"/>
                      <a:pt x="411" y="562"/>
                      <a:pt x="613" y="562"/>
                    </a:cubicBezTo>
                    <a:cubicBezTo>
                      <a:pt x="736" y="562"/>
                      <a:pt x="818" y="502"/>
                      <a:pt x="772" y="349"/>
                    </a:cubicBezTo>
                    <a:cubicBezTo>
                      <a:pt x="726" y="163"/>
                      <a:pt x="415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-2427442">
                <a:off x="859185" y="309187"/>
                <a:ext cx="39717" cy="32626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73" extrusionOk="0">
                    <a:moveTo>
                      <a:pt x="314" y="1"/>
                    </a:moveTo>
                    <a:cubicBezTo>
                      <a:pt x="73" y="1"/>
                      <a:pt x="0" y="205"/>
                      <a:pt x="164" y="410"/>
                    </a:cubicBezTo>
                    <a:cubicBezTo>
                      <a:pt x="194" y="440"/>
                      <a:pt x="209" y="484"/>
                      <a:pt x="224" y="514"/>
                    </a:cubicBezTo>
                    <a:cubicBezTo>
                      <a:pt x="274" y="605"/>
                      <a:pt x="545" y="772"/>
                      <a:pt x="714" y="772"/>
                    </a:cubicBezTo>
                    <a:cubicBezTo>
                      <a:pt x="794" y="772"/>
                      <a:pt x="851" y="735"/>
                      <a:pt x="851" y="634"/>
                    </a:cubicBezTo>
                    <a:cubicBezTo>
                      <a:pt x="851" y="604"/>
                      <a:pt x="851" y="559"/>
                      <a:pt x="851" y="529"/>
                    </a:cubicBezTo>
                    <a:cubicBezTo>
                      <a:pt x="941" y="260"/>
                      <a:pt x="612" y="51"/>
                      <a:pt x="388" y="6"/>
                    </a:cubicBezTo>
                    <a:cubicBezTo>
                      <a:pt x="362" y="3"/>
                      <a:pt x="337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-2427442">
                <a:off x="953074" y="221580"/>
                <a:ext cx="41827" cy="2954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00" extrusionOk="0">
                    <a:moveTo>
                      <a:pt x="224" y="0"/>
                    </a:moveTo>
                    <a:cubicBezTo>
                      <a:pt x="79" y="0"/>
                      <a:pt x="0" y="139"/>
                      <a:pt x="64" y="267"/>
                    </a:cubicBezTo>
                    <a:cubicBezTo>
                      <a:pt x="34" y="476"/>
                      <a:pt x="497" y="700"/>
                      <a:pt x="647" y="700"/>
                    </a:cubicBezTo>
                    <a:cubicBezTo>
                      <a:pt x="707" y="700"/>
                      <a:pt x="781" y="670"/>
                      <a:pt x="841" y="640"/>
                    </a:cubicBezTo>
                    <a:cubicBezTo>
                      <a:pt x="990" y="506"/>
                      <a:pt x="871" y="297"/>
                      <a:pt x="736" y="192"/>
                    </a:cubicBezTo>
                    <a:cubicBezTo>
                      <a:pt x="602" y="117"/>
                      <a:pt x="453" y="43"/>
                      <a:pt x="303" y="13"/>
                    </a:cubicBezTo>
                    <a:cubicBezTo>
                      <a:pt x="275" y="4"/>
                      <a:pt x="249" y="0"/>
                      <a:pt x="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-2427442">
                <a:off x="943968" y="300191"/>
                <a:ext cx="47314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44" extrusionOk="0">
                    <a:moveTo>
                      <a:pt x="330" y="0"/>
                    </a:moveTo>
                    <a:cubicBezTo>
                      <a:pt x="256" y="0"/>
                      <a:pt x="183" y="33"/>
                      <a:pt x="135" y="91"/>
                    </a:cubicBezTo>
                    <a:cubicBezTo>
                      <a:pt x="0" y="255"/>
                      <a:pt x="254" y="479"/>
                      <a:pt x="389" y="554"/>
                    </a:cubicBezTo>
                    <a:cubicBezTo>
                      <a:pt x="485" y="602"/>
                      <a:pt x="593" y="644"/>
                      <a:pt x="694" y="644"/>
                    </a:cubicBezTo>
                    <a:cubicBezTo>
                      <a:pt x="750" y="644"/>
                      <a:pt x="804" y="631"/>
                      <a:pt x="852" y="599"/>
                    </a:cubicBezTo>
                    <a:cubicBezTo>
                      <a:pt x="867" y="584"/>
                      <a:pt x="897" y="554"/>
                      <a:pt x="912" y="539"/>
                    </a:cubicBezTo>
                    <a:cubicBezTo>
                      <a:pt x="1121" y="345"/>
                      <a:pt x="732" y="61"/>
                      <a:pt x="553" y="46"/>
                    </a:cubicBezTo>
                    <a:cubicBezTo>
                      <a:pt x="508" y="31"/>
                      <a:pt x="478" y="31"/>
                      <a:pt x="449" y="31"/>
                    </a:cubicBezTo>
                    <a:cubicBezTo>
                      <a:pt x="412" y="10"/>
                      <a:pt x="371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-2427442">
                <a:off x="824290" y="247477"/>
                <a:ext cx="38493" cy="3393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04" extrusionOk="0">
                    <a:moveTo>
                      <a:pt x="238" y="0"/>
                    </a:moveTo>
                    <a:cubicBezTo>
                      <a:pt x="133" y="0"/>
                      <a:pt x="38" y="44"/>
                      <a:pt x="15" y="160"/>
                    </a:cubicBezTo>
                    <a:cubicBezTo>
                      <a:pt x="0" y="339"/>
                      <a:pt x="75" y="503"/>
                      <a:pt x="195" y="623"/>
                    </a:cubicBezTo>
                    <a:cubicBezTo>
                      <a:pt x="238" y="677"/>
                      <a:pt x="393" y="804"/>
                      <a:pt x="497" y="804"/>
                    </a:cubicBezTo>
                    <a:cubicBezTo>
                      <a:pt x="536" y="804"/>
                      <a:pt x="567" y="787"/>
                      <a:pt x="583" y="742"/>
                    </a:cubicBezTo>
                    <a:cubicBezTo>
                      <a:pt x="643" y="608"/>
                      <a:pt x="747" y="593"/>
                      <a:pt x="792" y="488"/>
                    </a:cubicBezTo>
                    <a:cubicBezTo>
                      <a:pt x="911" y="264"/>
                      <a:pt x="553" y="55"/>
                      <a:pt x="374" y="11"/>
                    </a:cubicBezTo>
                    <a:lnTo>
                      <a:pt x="329" y="11"/>
                    </a:lnTo>
                    <a:cubicBezTo>
                      <a:pt x="299" y="4"/>
                      <a:pt x="26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-2427442">
                <a:off x="1043762" y="198701"/>
                <a:ext cx="52337" cy="28996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87" extrusionOk="0">
                    <a:moveTo>
                      <a:pt x="376" y="0"/>
                    </a:moveTo>
                    <a:cubicBezTo>
                      <a:pt x="340" y="0"/>
                      <a:pt x="304" y="3"/>
                      <a:pt x="269" y="9"/>
                    </a:cubicBezTo>
                    <a:cubicBezTo>
                      <a:pt x="0" y="84"/>
                      <a:pt x="179" y="383"/>
                      <a:pt x="314" y="487"/>
                    </a:cubicBezTo>
                    <a:cubicBezTo>
                      <a:pt x="440" y="614"/>
                      <a:pt x="611" y="687"/>
                      <a:pt x="784" y="687"/>
                    </a:cubicBezTo>
                    <a:cubicBezTo>
                      <a:pt x="837" y="687"/>
                      <a:pt x="889" y="680"/>
                      <a:pt x="941" y="666"/>
                    </a:cubicBezTo>
                    <a:cubicBezTo>
                      <a:pt x="1240" y="562"/>
                      <a:pt x="1001" y="293"/>
                      <a:pt x="777" y="159"/>
                    </a:cubicBezTo>
                    <a:cubicBezTo>
                      <a:pt x="669" y="51"/>
                      <a:pt x="522" y="0"/>
                      <a:pt x="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-2427442">
                <a:off x="766443" y="80974"/>
                <a:ext cx="37860" cy="29461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98" extrusionOk="0">
                    <a:moveTo>
                      <a:pt x="322" y="1"/>
                    </a:moveTo>
                    <a:cubicBezTo>
                      <a:pt x="242" y="1"/>
                      <a:pt x="167" y="41"/>
                      <a:pt x="120" y="100"/>
                    </a:cubicBezTo>
                    <a:lnTo>
                      <a:pt x="105" y="115"/>
                    </a:lnTo>
                    <a:cubicBezTo>
                      <a:pt x="1" y="264"/>
                      <a:pt x="180" y="428"/>
                      <a:pt x="329" y="503"/>
                    </a:cubicBezTo>
                    <a:cubicBezTo>
                      <a:pt x="430" y="595"/>
                      <a:pt x="604" y="698"/>
                      <a:pt x="731" y="698"/>
                    </a:cubicBezTo>
                    <a:cubicBezTo>
                      <a:pt x="810" y="698"/>
                      <a:pt x="870" y="657"/>
                      <a:pt x="882" y="548"/>
                    </a:cubicBezTo>
                    <a:cubicBezTo>
                      <a:pt x="897" y="264"/>
                      <a:pt x="673" y="25"/>
                      <a:pt x="389" y="10"/>
                    </a:cubicBezTo>
                    <a:cubicBezTo>
                      <a:pt x="367" y="4"/>
                      <a:pt x="344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-2427442">
                <a:off x="624478" y="219251"/>
                <a:ext cx="32373" cy="2173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15" extrusionOk="0">
                    <a:moveTo>
                      <a:pt x="196" y="1"/>
                    </a:moveTo>
                    <a:cubicBezTo>
                      <a:pt x="79" y="1"/>
                      <a:pt x="1" y="57"/>
                      <a:pt x="40" y="198"/>
                    </a:cubicBezTo>
                    <a:cubicBezTo>
                      <a:pt x="87" y="365"/>
                      <a:pt x="381" y="515"/>
                      <a:pt x="572" y="515"/>
                    </a:cubicBezTo>
                    <a:cubicBezTo>
                      <a:pt x="689" y="515"/>
                      <a:pt x="767" y="459"/>
                      <a:pt x="727" y="318"/>
                    </a:cubicBezTo>
                    <a:cubicBezTo>
                      <a:pt x="681" y="151"/>
                      <a:pt x="387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-2427442">
                <a:off x="698974" y="277092"/>
                <a:ext cx="32711" cy="2262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6" extrusionOk="0">
                    <a:moveTo>
                      <a:pt x="293" y="1"/>
                    </a:moveTo>
                    <a:cubicBezTo>
                      <a:pt x="124" y="1"/>
                      <a:pt x="0" y="93"/>
                      <a:pt x="162" y="295"/>
                    </a:cubicBezTo>
                    <a:lnTo>
                      <a:pt x="237" y="385"/>
                    </a:lnTo>
                    <a:cubicBezTo>
                      <a:pt x="279" y="438"/>
                      <a:pt x="440" y="535"/>
                      <a:pt x="553" y="535"/>
                    </a:cubicBezTo>
                    <a:cubicBezTo>
                      <a:pt x="599" y="535"/>
                      <a:pt x="637" y="518"/>
                      <a:pt x="655" y="475"/>
                    </a:cubicBezTo>
                    <a:lnTo>
                      <a:pt x="685" y="385"/>
                    </a:lnTo>
                    <a:cubicBezTo>
                      <a:pt x="775" y="139"/>
                      <a:pt x="500" y="1"/>
                      <a:pt x="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-2427442">
                <a:off x="515686" y="225731"/>
                <a:ext cx="43473" cy="3081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730" extrusionOk="0">
                    <a:moveTo>
                      <a:pt x="347" y="0"/>
                    </a:moveTo>
                    <a:cubicBezTo>
                      <a:pt x="181" y="0"/>
                      <a:pt x="0" y="82"/>
                      <a:pt x="52" y="275"/>
                    </a:cubicBezTo>
                    <a:cubicBezTo>
                      <a:pt x="141" y="514"/>
                      <a:pt x="350" y="679"/>
                      <a:pt x="604" y="723"/>
                    </a:cubicBezTo>
                    <a:cubicBezTo>
                      <a:pt x="631" y="727"/>
                      <a:pt x="658" y="730"/>
                      <a:pt x="686" y="730"/>
                    </a:cubicBezTo>
                    <a:cubicBezTo>
                      <a:pt x="858" y="730"/>
                      <a:pt x="1029" y="646"/>
                      <a:pt x="978" y="440"/>
                    </a:cubicBezTo>
                    <a:cubicBezTo>
                      <a:pt x="888" y="201"/>
                      <a:pt x="664" y="36"/>
                      <a:pt x="425" y="6"/>
                    </a:cubicBezTo>
                    <a:cubicBezTo>
                      <a:pt x="400" y="2"/>
                      <a:pt x="374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8" name="Google Shape;7058;p39"/>
          <p:cNvGrpSpPr/>
          <p:nvPr/>
        </p:nvGrpSpPr>
        <p:grpSpPr>
          <a:xfrm rot="-2957434">
            <a:off x="-284427" y="-201008"/>
            <a:ext cx="796073" cy="639811"/>
            <a:chOff x="8950034" y="2282943"/>
            <a:chExt cx="796101" cy="639834"/>
          </a:xfrm>
        </p:grpSpPr>
        <p:sp>
          <p:nvSpPr>
            <p:cNvPr id="7059" name="Google Shape;7059;p39"/>
            <p:cNvSpPr/>
            <p:nvPr/>
          </p:nvSpPr>
          <p:spPr>
            <a:xfrm>
              <a:off x="8950034" y="2282943"/>
              <a:ext cx="796101" cy="639834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0" name="Google Shape;7060;p39"/>
            <p:cNvGrpSpPr/>
            <p:nvPr/>
          </p:nvGrpSpPr>
          <p:grpSpPr>
            <a:xfrm>
              <a:off x="9130155" y="2521249"/>
              <a:ext cx="435877" cy="163250"/>
              <a:chOff x="8735450" y="2323823"/>
              <a:chExt cx="163550" cy="61250"/>
            </a:xfrm>
          </p:grpSpPr>
          <p:sp>
            <p:nvSpPr>
              <p:cNvPr id="7061" name="Google Shape;7061;p39"/>
              <p:cNvSpPr/>
              <p:nvPr/>
            </p:nvSpPr>
            <p:spPr>
              <a:xfrm>
                <a:off x="8735450" y="2366223"/>
                <a:ext cx="343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38" extrusionOk="0">
                    <a:moveTo>
                      <a:pt x="578" y="0"/>
                    </a:moveTo>
                    <a:cubicBezTo>
                      <a:pt x="535" y="0"/>
                      <a:pt x="491" y="4"/>
                      <a:pt x="448" y="11"/>
                    </a:cubicBezTo>
                    <a:cubicBezTo>
                      <a:pt x="239" y="40"/>
                      <a:pt x="0" y="220"/>
                      <a:pt x="149" y="444"/>
                    </a:cubicBezTo>
                    <a:cubicBezTo>
                      <a:pt x="314" y="634"/>
                      <a:pt x="543" y="738"/>
                      <a:pt x="782" y="738"/>
                    </a:cubicBezTo>
                    <a:cubicBezTo>
                      <a:pt x="825" y="738"/>
                      <a:pt x="868" y="734"/>
                      <a:pt x="911" y="727"/>
                    </a:cubicBezTo>
                    <a:cubicBezTo>
                      <a:pt x="1120" y="698"/>
                      <a:pt x="1374" y="518"/>
                      <a:pt x="1210" y="294"/>
                    </a:cubicBezTo>
                    <a:cubicBezTo>
                      <a:pt x="1058" y="104"/>
                      <a:pt x="820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39"/>
              <p:cNvSpPr/>
              <p:nvPr/>
            </p:nvSpPr>
            <p:spPr>
              <a:xfrm>
                <a:off x="8738050" y="2329198"/>
                <a:ext cx="250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34" extrusionOk="0">
                    <a:moveTo>
                      <a:pt x="449" y="0"/>
                    </a:moveTo>
                    <a:cubicBezTo>
                      <a:pt x="410" y="0"/>
                      <a:pt x="369" y="4"/>
                      <a:pt x="329" y="13"/>
                    </a:cubicBezTo>
                    <a:cubicBezTo>
                      <a:pt x="180" y="28"/>
                      <a:pt x="1" y="162"/>
                      <a:pt x="105" y="327"/>
                    </a:cubicBezTo>
                    <a:cubicBezTo>
                      <a:pt x="214" y="459"/>
                      <a:pt x="381" y="533"/>
                      <a:pt x="551" y="533"/>
                    </a:cubicBezTo>
                    <a:cubicBezTo>
                      <a:pt x="592" y="533"/>
                      <a:pt x="633" y="529"/>
                      <a:pt x="673" y="521"/>
                    </a:cubicBezTo>
                    <a:cubicBezTo>
                      <a:pt x="822" y="506"/>
                      <a:pt x="1001" y="371"/>
                      <a:pt x="882" y="207"/>
                    </a:cubicBezTo>
                    <a:cubicBezTo>
                      <a:pt x="773" y="74"/>
                      <a:pt x="616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39"/>
              <p:cNvSpPr/>
              <p:nvPr/>
            </p:nvSpPr>
            <p:spPr>
              <a:xfrm>
                <a:off x="8771850" y="2323823"/>
                <a:ext cx="20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18" extrusionOk="0">
                    <a:moveTo>
                      <a:pt x="230" y="0"/>
                    </a:moveTo>
                    <a:cubicBezTo>
                      <a:pt x="109" y="0"/>
                      <a:pt x="0" y="34"/>
                      <a:pt x="8" y="138"/>
                    </a:cubicBezTo>
                    <a:lnTo>
                      <a:pt x="8" y="213"/>
                    </a:lnTo>
                    <a:cubicBezTo>
                      <a:pt x="8" y="422"/>
                      <a:pt x="260" y="517"/>
                      <a:pt x="454" y="517"/>
                    </a:cubicBezTo>
                    <a:cubicBezTo>
                      <a:pt x="481" y="517"/>
                      <a:pt x="507" y="515"/>
                      <a:pt x="531" y="512"/>
                    </a:cubicBezTo>
                    <a:cubicBezTo>
                      <a:pt x="799" y="467"/>
                      <a:pt x="814" y="258"/>
                      <a:pt x="605" y="123"/>
                    </a:cubicBezTo>
                    <a:lnTo>
                      <a:pt x="531" y="64"/>
                    </a:lnTo>
                    <a:cubicBezTo>
                      <a:pt x="486" y="34"/>
                      <a:pt x="351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39"/>
              <p:cNvSpPr/>
              <p:nvPr/>
            </p:nvSpPr>
            <p:spPr>
              <a:xfrm>
                <a:off x="8782500" y="2357123"/>
                <a:ext cx="122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06" extrusionOk="0">
                    <a:moveTo>
                      <a:pt x="161" y="1"/>
                    </a:moveTo>
                    <a:cubicBezTo>
                      <a:pt x="115" y="1"/>
                      <a:pt x="74" y="17"/>
                      <a:pt x="45" y="46"/>
                    </a:cubicBezTo>
                    <a:lnTo>
                      <a:pt x="30" y="61"/>
                    </a:lnTo>
                    <a:cubicBezTo>
                      <a:pt x="0" y="91"/>
                      <a:pt x="15" y="121"/>
                      <a:pt x="30" y="150"/>
                    </a:cubicBezTo>
                    <a:cubicBezTo>
                      <a:pt x="45" y="195"/>
                      <a:pt x="45" y="195"/>
                      <a:pt x="45" y="210"/>
                    </a:cubicBezTo>
                    <a:cubicBezTo>
                      <a:pt x="81" y="276"/>
                      <a:pt x="168" y="306"/>
                      <a:pt x="251" y="306"/>
                    </a:cubicBezTo>
                    <a:cubicBezTo>
                      <a:pt x="375" y="306"/>
                      <a:pt x="487" y="237"/>
                      <a:pt x="388" y="121"/>
                    </a:cubicBezTo>
                    <a:cubicBezTo>
                      <a:pt x="344" y="76"/>
                      <a:pt x="299" y="31"/>
                      <a:pt x="239" y="16"/>
                    </a:cubicBezTo>
                    <a:cubicBezTo>
                      <a:pt x="213" y="5"/>
                      <a:pt x="186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39"/>
              <p:cNvSpPr/>
              <p:nvPr/>
            </p:nvSpPr>
            <p:spPr>
              <a:xfrm>
                <a:off x="8868375" y="2368798"/>
                <a:ext cx="306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651" extrusionOk="0">
                    <a:moveTo>
                      <a:pt x="533" y="1"/>
                    </a:moveTo>
                    <a:cubicBezTo>
                      <a:pt x="490" y="1"/>
                      <a:pt x="447" y="4"/>
                      <a:pt x="404" y="12"/>
                    </a:cubicBezTo>
                    <a:cubicBezTo>
                      <a:pt x="224" y="42"/>
                      <a:pt x="0" y="191"/>
                      <a:pt x="135" y="400"/>
                    </a:cubicBezTo>
                    <a:cubicBezTo>
                      <a:pt x="271" y="562"/>
                      <a:pt x="480" y="651"/>
                      <a:pt x="692" y="651"/>
                    </a:cubicBezTo>
                    <a:cubicBezTo>
                      <a:pt x="735" y="651"/>
                      <a:pt x="779" y="647"/>
                      <a:pt x="822" y="639"/>
                    </a:cubicBezTo>
                    <a:cubicBezTo>
                      <a:pt x="1001" y="609"/>
                      <a:pt x="1225" y="460"/>
                      <a:pt x="1091" y="251"/>
                    </a:cubicBezTo>
                    <a:cubicBezTo>
                      <a:pt x="942" y="90"/>
                      <a:pt x="742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6" name="Google Shape;7066;p39"/>
          <p:cNvGrpSpPr/>
          <p:nvPr/>
        </p:nvGrpSpPr>
        <p:grpSpPr>
          <a:xfrm rot="-4875667" flipH="1">
            <a:off x="-104265" y="281404"/>
            <a:ext cx="540148" cy="784527"/>
            <a:chOff x="2818123" y="3802987"/>
            <a:chExt cx="361363" cy="524854"/>
          </a:xfrm>
        </p:grpSpPr>
        <p:sp>
          <p:nvSpPr>
            <p:cNvPr id="7067" name="Google Shape;7067;p39"/>
            <p:cNvSpPr/>
            <p:nvPr/>
          </p:nvSpPr>
          <p:spPr>
            <a:xfrm rot="7209893">
              <a:off x="2887655" y="4089665"/>
              <a:ext cx="40476" cy="45426"/>
            </a:xfrm>
            <a:custGeom>
              <a:avLst/>
              <a:gdLst/>
              <a:ahLst/>
              <a:cxnLst/>
              <a:rect l="l" t="t" r="r" b="b"/>
              <a:pathLst>
                <a:path w="1619" h="1817" extrusionOk="0">
                  <a:moveTo>
                    <a:pt x="1302" y="1"/>
                  </a:moveTo>
                  <a:cubicBezTo>
                    <a:pt x="1266" y="1"/>
                    <a:pt x="1230" y="10"/>
                    <a:pt x="1195" y="32"/>
                  </a:cubicBezTo>
                  <a:cubicBezTo>
                    <a:pt x="986" y="151"/>
                    <a:pt x="881" y="405"/>
                    <a:pt x="732" y="599"/>
                  </a:cubicBezTo>
                  <a:cubicBezTo>
                    <a:pt x="642" y="704"/>
                    <a:pt x="553" y="823"/>
                    <a:pt x="463" y="943"/>
                  </a:cubicBezTo>
                  <a:cubicBezTo>
                    <a:pt x="433" y="988"/>
                    <a:pt x="388" y="1032"/>
                    <a:pt x="358" y="1092"/>
                  </a:cubicBezTo>
                  <a:cubicBezTo>
                    <a:pt x="358" y="1092"/>
                    <a:pt x="257" y="1238"/>
                    <a:pt x="289" y="1238"/>
                  </a:cubicBezTo>
                  <a:cubicBezTo>
                    <a:pt x="291" y="1238"/>
                    <a:pt x="295" y="1237"/>
                    <a:pt x="299" y="1235"/>
                  </a:cubicBezTo>
                  <a:lnTo>
                    <a:pt x="299" y="1235"/>
                  </a:lnTo>
                  <a:cubicBezTo>
                    <a:pt x="1" y="1417"/>
                    <a:pt x="204" y="1816"/>
                    <a:pt x="470" y="1816"/>
                  </a:cubicBezTo>
                  <a:cubicBezTo>
                    <a:pt x="540" y="1816"/>
                    <a:pt x="616" y="1788"/>
                    <a:pt x="687" y="1720"/>
                  </a:cubicBezTo>
                  <a:cubicBezTo>
                    <a:pt x="762" y="1645"/>
                    <a:pt x="821" y="1555"/>
                    <a:pt x="866" y="1451"/>
                  </a:cubicBezTo>
                  <a:cubicBezTo>
                    <a:pt x="926" y="1301"/>
                    <a:pt x="1016" y="1167"/>
                    <a:pt x="1105" y="1032"/>
                  </a:cubicBezTo>
                  <a:cubicBezTo>
                    <a:pt x="1195" y="898"/>
                    <a:pt x="1299" y="779"/>
                    <a:pt x="1359" y="659"/>
                  </a:cubicBezTo>
                  <a:cubicBezTo>
                    <a:pt x="1404" y="555"/>
                    <a:pt x="1449" y="450"/>
                    <a:pt x="1508" y="345"/>
                  </a:cubicBezTo>
                  <a:cubicBezTo>
                    <a:pt x="1619" y="198"/>
                    <a:pt x="1468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9"/>
            <p:cNvSpPr/>
            <p:nvPr/>
          </p:nvSpPr>
          <p:spPr>
            <a:xfrm rot="7209893">
              <a:off x="2859913" y="4190272"/>
              <a:ext cx="31651" cy="41951"/>
            </a:xfrm>
            <a:custGeom>
              <a:avLst/>
              <a:gdLst/>
              <a:ahLst/>
              <a:cxnLst/>
              <a:rect l="l" t="t" r="r" b="b"/>
              <a:pathLst>
                <a:path w="1266" h="1678" extrusionOk="0">
                  <a:moveTo>
                    <a:pt x="1080" y="0"/>
                  </a:moveTo>
                  <a:cubicBezTo>
                    <a:pt x="1074" y="0"/>
                    <a:pt x="1067" y="1"/>
                    <a:pt x="1060" y="1"/>
                  </a:cubicBezTo>
                  <a:lnTo>
                    <a:pt x="1075" y="16"/>
                  </a:lnTo>
                  <a:cubicBezTo>
                    <a:pt x="851" y="76"/>
                    <a:pt x="702" y="360"/>
                    <a:pt x="552" y="524"/>
                  </a:cubicBezTo>
                  <a:cubicBezTo>
                    <a:pt x="463" y="659"/>
                    <a:pt x="388" y="793"/>
                    <a:pt x="298" y="912"/>
                  </a:cubicBezTo>
                  <a:cubicBezTo>
                    <a:pt x="239" y="1002"/>
                    <a:pt x="179" y="1137"/>
                    <a:pt x="134" y="1211"/>
                  </a:cubicBezTo>
                  <a:cubicBezTo>
                    <a:pt x="1" y="1405"/>
                    <a:pt x="182" y="1678"/>
                    <a:pt x="391" y="1678"/>
                  </a:cubicBezTo>
                  <a:cubicBezTo>
                    <a:pt x="440" y="1678"/>
                    <a:pt x="490" y="1663"/>
                    <a:pt x="537" y="1629"/>
                  </a:cubicBezTo>
                  <a:cubicBezTo>
                    <a:pt x="627" y="1555"/>
                    <a:pt x="702" y="1435"/>
                    <a:pt x="717" y="1316"/>
                  </a:cubicBezTo>
                  <a:cubicBezTo>
                    <a:pt x="761" y="1196"/>
                    <a:pt x="821" y="1077"/>
                    <a:pt x="896" y="957"/>
                  </a:cubicBezTo>
                  <a:cubicBezTo>
                    <a:pt x="1000" y="718"/>
                    <a:pt x="1090" y="449"/>
                    <a:pt x="1210" y="210"/>
                  </a:cubicBezTo>
                  <a:cubicBezTo>
                    <a:pt x="1266" y="112"/>
                    <a:pt x="1189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9"/>
            <p:cNvSpPr/>
            <p:nvPr/>
          </p:nvSpPr>
          <p:spPr>
            <a:xfrm rot="7209893">
              <a:off x="2842054" y="4111686"/>
              <a:ext cx="34751" cy="36851"/>
            </a:xfrm>
            <a:custGeom>
              <a:avLst/>
              <a:gdLst/>
              <a:ahLst/>
              <a:cxnLst/>
              <a:rect l="l" t="t" r="r" b="b"/>
              <a:pathLst>
                <a:path w="1390" h="1474" extrusionOk="0">
                  <a:moveTo>
                    <a:pt x="1026" y="1"/>
                  </a:moveTo>
                  <a:cubicBezTo>
                    <a:pt x="983" y="1"/>
                    <a:pt x="942" y="12"/>
                    <a:pt x="912" y="34"/>
                  </a:cubicBezTo>
                  <a:cubicBezTo>
                    <a:pt x="762" y="169"/>
                    <a:pt x="628" y="318"/>
                    <a:pt x="538" y="497"/>
                  </a:cubicBezTo>
                  <a:cubicBezTo>
                    <a:pt x="419" y="647"/>
                    <a:pt x="329" y="811"/>
                    <a:pt x="210" y="945"/>
                  </a:cubicBezTo>
                  <a:cubicBezTo>
                    <a:pt x="0" y="1178"/>
                    <a:pt x="198" y="1474"/>
                    <a:pt x="437" y="1474"/>
                  </a:cubicBezTo>
                  <a:cubicBezTo>
                    <a:pt x="505" y="1474"/>
                    <a:pt x="577" y="1450"/>
                    <a:pt x="643" y="1394"/>
                  </a:cubicBezTo>
                  <a:cubicBezTo>
                    <a:pt x="837" y="1229"/>
                    <a:pt x="942" y="901"/>
                    <a:pt x="1076" y="692"/>
                  </a:cubicBezTo>
                  <a:cubicBezTo>
                    <a:pt x="1181" y="527"/>
                    <a:pt x="1390" y="214"/>
                    <a:pt x="1166" y="64"/>
                  </a:cubicBezTo>
                  <a:lnTo>
                    <a:pt x="1166" y="49"/>
                  </a:lnTo>
                  <a:lnTo>
                    <a:pt x="1151" y="34"/>
                  </a:lnTo>
                  <a:cubicBezTo>
                    <a:pt x="1113" y="12"/>
                    <a:pt x="1069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9"/>
            <p:cNvSpPr/>
            <p:nvPr/>
          </p:nvSpPr>
          <p:spPr>
            <a:xfrm rot="7209893">
              <a:off x="2878949" y="4008329"/>
              <a:ext cx="32451" cy="36901"/>
            </a:xfrm>
            <a:custGeom>
              <a:avLst/>
              <a:gdLst/>
              <a:ahLst/>
              <a:cxnLst/>
              <a:rect l="l" t="t" r="r" b="b"/>
              <a:pathLst>
                <a:path w="1298" h="1476" extrusionOk="0">
                  <a:moveTo>
                    <a:pt x="1050" y="1"/>
                  </a:moveTo>
                  <a:cubicBezTo>
                    <a:pt x="796" y="31"/>
                    <a:pt x="632" y="344"/>
                    <a:pt x="483" y="539"/>
                  </a:cubicBezTo>
                  <a:cubicBezTo>
                    <a:pt x="304" y="703"/>
                    <a:pt x="169" y="912"/>
                    <a:pt x="65" y="1136"/>
                  </a:cubicBezTo>
                  <a:cubicBezTo>
                    <a:pt x="1" y="1337"/>
                    <a:pt x="176" y="1476"/>
                    <a:pt x="340" y="1476"/>
                  </a:cubicBezTo>
                  <a:cubicBezTo>
                    <a:pt x="444" y="1476"/>
                    <a:pt x="543" y="1419"/>
                    <a:pt x="572" y="1285"/>
                  </a:cubicBezTo>
                  <a:cubicBezTo>
                    <a:pt x="647" y="1106"/>
                    <a:pt x="752" y="957"/>
                    <a:pt x="871" y="807"/>
                  </a:cubicBezTo>
                  <a:cubicBezTo>
                    <a:pt x="991" y="628"/>
                    <a:pt x="1125" y="434"/>
                    <a:pt x="1230" y="255"/>
                  </a:cubicBezTo>
                  <a:cubicBezTo>
                    <a:pt x="1297" y="133"/>
                    <a:pt x="1206" y="12"/>
                    <a:pt x="1088" y="12"/>
                  </a:cubicBezTo>
                  <a:cubicBezTo>
                    <a:pt x="1076" y="12"/>
                    <a:pt x="1063" y="13"/>
                    <a:pt x="1050" y="16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9"/>
            <p:cNvSpPr/>
            <p:nvPr/>
          </p:nvSpPr>
          <p:spPr>
            <a:xfrm rot="7209893">
              <a:off x="2933376" y="3989586"/>
              <a:ext cx="25426" cy="37601"/>
            </a:xfrm>
            <a:custGeom>
              <a:avLst/>
              <a:gdLst/>
              <a:ahLst/>
              <a:cxnLst/>
              <a:rect l="l" t="t" r="r" b="b"/>
              <a:pathLst>
                <a:path w="1017" h="1504" extrusionOk="0">
                  <a:moveTo>
                    <a:pt x="780" y="0"/>
                  </a:moveTo>
                  <a:cubicBezTo>
                    <a:pt x="721" y="0"/>
                    <a:pt x="661" y="24"/>
                    <a:pt x="613" y="77"/>
                  </a:cubicBezTo>
                  <a:cubicBezTo>
                    <a:pt x="374" y="390"/>
                    <a:pt x="254" y="794"/>
                    <a:pt x="60" y="1122"/>
                  </a:cubicBezTo>
                  <a:cubicBezTo>
                    <a:pt x="0" y="1257"/>
                    <a:pt x="45" y="1421"/>
                    <a:pt x="180" y="1481"/>
                  </a:cubicBezTo>
                  <a:cubicBezTo>
                    <a:pt x="215" y="1496"/>
                    <a:pt x="252" y="1504"/>
                    <a:pt x="289" y="1504"/>
                  </a:cubicBezTo>
                  <a:cubicBezTo>
                    <a:pt x="393" y="1504"/>
                    <a:pt x="494" y="1445"/>
                    <a:pt x="538" y="1346"/>
                  </a:cubicBezTo>
                  <a:cubicBezTo>
                    <a:pt x="628" y="1182"/>
                    <a:pt x="702" y="988"/>
                    <a:pt x="762" y="808"/>
                  </a:cubicBezTo>
                  <a:cubicBezTo>
                    <a:pt x="867" y="629"/>
                    <a:pt x="941" y="450"/>
                    <a:pt x="986" y="256"/>
                  </a:cubicBezTo>
                  <a:cubicBezTo>
                    <a:pt x="1017" y="104"/>
                    <a:pt x="903" y="0"/>
                    <a:pt x="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9"/>
            <p:cNvSpPr/>
            <p:nvPr/>
          </p:nvSpPr>
          <p:spPr>
            <a:xfrm rot="7209893">
              <a:off x="3010721" y="4017751"/>
              <a:ext cx="21625" cy="48276"/>
            </a:xfrm>
            <a:custGeom>
              <a:avLst/>
              <a:gdLst/>
              <a:ahLst/>
              <a:cxnLst/>
              <a:rect l="l" t="t" r="r" b="b"/>
              <a:pathLst>
                <a:path w="865" h="1931" extrusionOk="0">
                  <a:moveTo>
                    <a:pt x="595" y="0"/>
                  </a:moveTo>
                  <a:cubicBezTo>
                    <a:pt x="524" y="0"/>
                    <a:pt x="451" y="46"/>
                    <a:pt x="432" y="122"/>
                  </a:cubicBezTo>
                  <a:cubicBezTo>
                    <a:pt x="327" y="585"/>
                    <a:pt x="178" y="1063"/>
                    <a:pt x="58" y="1526"/>
                  </a:cubicBezTo>
                  <a:cubicBezTo>
                    <a:pt x="0" y="1784"/>
                    <a:pt x="200" y="1930"/>
                    <a:pt x="392" y="1930"/>
                  </a:cubicBezTo>
                  <a:cubicBezTo>
                    <a:pt x="546" y="1930"/>
                    <a:pt x="694" y="1837"/>
                    <a:pt x="701" y="1631"/>
                  </a:cubicBezTo>
                  <a:cubicBezTo>
                    <a:pt x="701" y="1497"/>
                    <a:pt x="730" y="1377"/>
                    <a:pt x="730" y="1243"/>
                  </a:cubicBezTo>
                  <a:cubicBezTo>
                    <a:pt x="730" y="1078"/>
                    <a:pt x="745" y="929"/>
                    <a:pt x="760" y="780"/>
                  </a:cubicBezTo>
                  <a:cubicBezTo>
                    <a:pt x="790" y="541"/>
                    <a:pt x="865" y="242"/>
                    <a:pt x="701" y="48"/>
                  </a:cubicBezTo>
                  <a:cubicBezTo>
                    <a:pt x="674" y="15"/>
                    <a:pt x="63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9"/>
            <p:cNvSpPr/>
            <p:nvPr/>
          </p:nvSpPr>
          <p:spPr>
            <a:xfrm rot="7209893">
              <a:off x="3025627" y="4111257"/>
              <a:ext cx="21675" cy="39226"/>
            </a:xfrm>
            <a:custGeom>
              <a:avLst/>
              <a:gdLst/>
              <a:ahLst/>
              <a:cxnLst/>
              <a:rect l="l" t="t" r="r" b="b"/>
              <a:pathLst>
                <a:path w="867" h="1569" extrusionOk="0">
                  <a:moveTo>
                    <a:pt x="500" y="0"/>
                  </a:moveTo>
                  <a:cubicBezTo>
                    <a:pt x="463" y="0"/>
                    <a:pt x="425" y="12"/>
                    <a:pt x="389" y="36"/>
                  </a:cubicBezTo>
                  <a:cubicBezTo>
                    <a:pt x="240" y="215"/>
                    <a:pt x="135" y="424"/>
                    <a:pt x="105" y="648"/>
                  </a:cubicBezTo>
                  <a:cubicBezTo>
                    <a:pt x="45" y="857"/>
                    <a:pt x="1" y="1081"/>
                    <a:pt x="1" y="1305"/>
                  </a:cubicBezTo>
                  <a:cubicBezTo>
                    <a:pt x="8" y="1485"/>
                    <a:pt x="148" y="1569"/>
                    <a:pt x="292" y="1569"/>
                  </a:cubicBezTo>
                  <a:cubicBezTo>
                    <a:pt x="459" y="1569"/>
                    <a:pt x="630" y="1455"/>
                    <a:pt x="598" y="1246"/>
                  </a:cubicBezTo>
                  <a:cubicBezTo>
                    <a:pt x="538" y="857"/>
                    <a:pt x="867" y="439"/>
                    <a:pt x="643" y="81"/>
                  </a:cubicBezTo>
                  <a:cubicBezTo>
                    <a:pt x="607" y="27"/>
                    <a:pt x="555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9"/>
            <p:cNvSpPr/>
            <p:nvPr/>
          </p:nvSpPr>
          <p:spPr>
            <a:xfrm rot="7209893">
              <a:off x="3078094" y="4188896"/>
              <a:ext cx="14025" cy="42226"/>
            </a:xfrm>
            <a:custGeom>
              <a:avLst/>
              <a:gdLst/>
              <a:ahLst/>
              <a:cxnLst/>
              <a:rect l="l" t="t" r="r" b="b"/>
              <a:pathLst>
                <a:path w="561" h="1689" extrusionOk="0">
                  <a:moveTo>
                    <a:pt x="226" y="0"/>
                  </a:moveTo>
                  <a:cubicBezTo>
                    <a:pt x="129" y="0"/>
                    <a:pt x="66" y="124"/>
                    <a:pt x="105" y="203"/>
                  </a:cubicBezTo>
                  <a:lnTo>
                    <a:pt x="105" y="217"/>
                  </a:lnTo>
                  <a:cubicBezTo>
                    <a:pt x="103" y="212"/>
                    <a:pt x="101" y="209"/>
                    <a:pt x="99" y="209"/>
                  </a:cubicBezTo>
                  <a:cubicBezTo>
                    <a:pt x="87" y="209"/>
                    <a:pt x="75" y="328"/>
                    <a:pt x="75" y="367"/>
                  </a:cubicBezTo>
                  <a:cubicBezTo>
                    <a:pt x="60" y="471"/>
                    <a:pt x="60" y="591"/>
                    <a:pt x="60" y="695"/>
                  </a:cubicBezTo>
                  <a:cubicBezTo>
                    <a:pt x="60" y="949"/>
                    <a:pt x="15" y="1173"/>
                    <a:pt x="15" y="1412"/>
                  </a:cubicBezTo>
                  <a:cubicBezTo>
                    <a:pt x="0" y="1595"/>
                    <a:pt x="144" y="1689"/>
                    <a:pt x="287" y="1689"/>
                  </a:cubicBezTo>
                  <a:cubicBezTo>
                    <a:pt x="425" y="1689"/>
                    <a:pt x="560" y="1603"/>
                    <a:pt x="553" y="1427"/>
                  </a:cubicBezTo>
                  <a:cubicBezTo>
                    <a:pt x="538" y="1114"/>
                    <a:pt x="508" y="815"/>
                    <a:pt x="463" y="501"/>
                  </a:cubicBezTo>
                  <a:cubicBezTo>
                    <a:pt x="449" y="307"/>
                    <a:pt x="463" y="98"/>
                    <a:pt x="269" y="8"/>
                  </a:cubicBezTo>
                  <a:cubicBezTo>
                    <a:pt x="254" y="3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9"/>
            <p:cNvSpPr/>
            <p:nvPr/>
          </p:nvSpPr>
          <p:spPr>
            <a:xfrm rot="7209893">
              <a:off x="3059607" y="4245809"/>
              <a:ext cx="19800" cy="40476"/>
            </a:xfrm>
            <a:custGeom>
              <a:avLst/>
              <a:gdLst/>
              <a:ahLst/>
              <a:cxnLst/>
              <a:rect l="l" t="t" r="r" b="b"/>
              <a:pathLst>
                <a:path w="792" h="1619" extrusionOk="0">
                  <a:moveTo>
                    <a:pt x="213" y="0"/>
                  </a:moveTo>
                  <a:cubicBezTo>
                    <a:pt x="189" y="0"/>
                    <a:pt x="163" y="12"/>
                    <a:pt x="135" y="38"/>
                  </a:cubicBezTo>
                  <a:cubicBezTo>
                    <a:pt x="0" y="157"/>
                    <a:pt x="15" y="471"/>
                    <a:pt x="15" y="620"/>
                  </a:cubicBezTo>
                  <a:cubicBezTo>
                    <a:pt x="15" y="755"/>
                    <a:pt x="15" y="889"/>
                    <a:pt x="30" y="1008"/>
                  </a:cubicBezTo>
                  <a:cubicBezTo>
                    <a:pt x="30" y="1008"/>
                    <a:pt x="35" y="1108"/>
                    <a:pt x="40" y="1152"/>
                  </a:cubicBezTo>
                  <a:lnTo>
                    <a:pt x="40" y="1152"/>
                  </a:lnTo>
                  <a:cubicBezTo>
                    <a:pt x="28" y="1199"/>
                    <a:pt x="0" y="1249"/>
                    <a:pt x="0" y="1307"/>
                  </a:cubicBezTo>
                  <a:cubicBezTo>
                    <a:pt x="0" y="1458"/>
                    <a:pt x="154" y="1619"/>
                    <a:pt x="314" y="1619"/>
                  </a:cubicBezTo>
                  <a:cubicBezTo>
                    <a:pt x="360" y="1619"/>
                    <a:pt x="405" y="1606"/>
                    <a:pt x="448" y="1576"/>
                  </a:cubicBezTo>
                  <a:cubicBezTo>
                    <a:pt x="792" y="1322"/>
                    <a:pt x="538" y="889"/>
                    <a:pt x="478" y="545"/>
                  </a:cubicBezTo>
                  <a:cubicBezTo>
                    <a:pt x="465" y="481"/>
                    <a:pt x="374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9"/>
            <p:cNvSpPr/>
            <p:nvPr/>
          </p:nvSpPr>
          <p:spPr>
            <a:xfrm rot="7209893">
              <a:off x="3007514" y="4171233"/>
              <a:ext cx="24300" cy="41001"/>
            </a:xfrm>
            <a:custGeom>
              <a:avLst/>
              <a:gdLst/>
              <a:ahLst/>
              <a:cxnLst/>
              <a:rect l="l" t="t" r="r" b="b"/>
              <a:pathLst>
                <a:path w="972" h="1640" extrusionOk="0">
                  <a:moveTo>
                    <a:pt x="742" y="0"/>
                  </a:moveTo>
                  <a:cubicBezTo>
                    <a:pt x="697" y="0"/>
                    <a:pt x="654" y="28"/>
                    <a:pt x="643" y="72"/>
                  </a:cubicBezTo>
                  <a:cubicBezTo>
                    <a:pt x="613" y="116"/>
                    <a:pt x="568" y="161"/>
                    <a:pt x="538" y="206"/>
                  </a:cubicBezTo>
                  <a:cubicBezTo>
                    <a:pt x="448" y="326"/>
                    <a:pt x="389" y="460"/>
                    <a:pt x="329" y="594"/>
                  </a:cubicBezTo>
                  <a:cubicBezTo>
                    <a:pt x="210" y="818"/>
                    <a:pt x="120" y="1072"/>
                    <a:pt x="45" y="1326"/>
                  </a:cubicBezTo>
                  <a:cubicBezTo>
                    <a:pt x="0" y="1515"/>
                    <a:pt x="150" y="1639"/>
                    <a:pt x="300" y="1639"/>
                  </a:cubicBezTo>
                  <a:cubicBezTo>
                    <a:pt x="398" y="1639"/>
                    <a:pt x="497" y="1585"/>
                    <a:pt x="538" y="1461"/>
                  </a:cubicBezTo>
                  <a:cubicBezTo>
                    <a:pt x="583" y="1326"/>
                    <a:pt x="628" y="1177"/>
                    <a:pt x="658" y="1028"/>
                  </a:cubicBezTo>
                  <a:cubicBezTo>
                    <a:pt x="702" y="863"/>
                    <a:pt x="762" y="699"/>
                    <a:pt x="807" y="550"/>
                  </a:cubicBezTo>
                  <a:cubicBezTo>
                    <a:pt x="852" y="385"/>
                    <a:pt x="971" y="131"/>
                    <a:pt x="792" y="12"/>
                  </a:cubicBezTo>
                  <a:cubicBezTo>
                    <a:pt x="776" y="4"/>
                    <a:pt x="759" y="0"/>
                    <a:pt x="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9"/>
            <p:cNvSpPr/>
            <p:nvPr/>
          </p:nvSpPr>
          <p:spPr>
            <a:xfrm rot="7209893">
              <a:off x="2997072" y="4242364"/>
              <a:ext cx="17575" cy="32101"/>
            </a:xfrm>
            <a:custGeom>
              <a:avLst/>
              <a:gdLst/>
              <a:ahLst/>
              <a:cxnLst/>
              <a:rect l="l" t="t" r="r" b="b"/>
              <a:pathLst>
                <a:path w="703" h="1284" extrusionOk="0">
                  <a:moveTo>
                    <a:pt x="96" y="1"/>
                  </a:moveTo>
                  <a:cubicBezTo>
                    <a:pt x="47" y="1"/>
                    <a:pt x="1" y="41"/>
                    <a:pt x="1" y="100"/>
                  </a:cubicBezTo>
                  <a:cubicBezTo>
                    <a:pt x="1" y="279"/>
                    <a:pt x="31" y="458"/>
                    <a:pt x="60" y="637"/>
                  </a:cubicBezTo>
                  <a:cubicBezTo>
                    <a:pt x="90" y="787"/>
                    <a:pt x="90" y="951"/>
                    <a:pt x="120" y="1100"/>
                  </a:cubicBezTo>
                  <a:cubicBezTo>
                    <a:pt x="145" y="1218"/>
                    <a:pt x="252" y="1284"/>
                    <a:pt x="361" y="1284"/>
                  </a:cubicBezTo>
                  <a:cubicBezTo>
                    <a:pt x="445" y="1284"/>
                    <a:pt x="531" y="1245"/>
                    <a:pt x="583" y="1160"/>
                  </a:cubicBezTo>
                  <a:cubicBezTo>
                    <a:pt x="703" y="951"/>
                    <a:pt x="598" y="742"/>
                    <a:pt x="479" y="563"/>
                  </a:cubicBezTo>
                  <a:cubicBezTo>
                    <a:pt x="374" y="368"/>
                    <a:pt x="299" y="144"/>
                    <a:pt x="135" y="10"/>
                  </a:cubicBezTo>
                  <a:cubicBezTo>
                    <a:pt x="122" y="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9"/>
            <p:cNvSpPr/>
            <p:nvPr/>
          </p:nvSpPr>
          <p:spPr>
            <a:xfrm rot="7209893">
              <a:off x="2819583" y="4013616"/>
              <a:ext cx="41876" cy="27476"/>
            </a:xfrm>
            <a:custGeom>
              <a:avLst/>
              <a:gdLst/>
              <a:ahLst/>
              <a:cxnLst/>
              <a:rect l="l" t="t" r="r" b="b"/>
              <a:pathLst>
                <a:path w="1675" h="1099" extrusionOk="0">
                  <a:moveTo>
                    <a:pt x="1458" y="1"/>
                  </a:moveTo>
                  <a:cubicBezTo>
                    <a:pt x="1431" y="1"/>
                    <a:pt x="1403" y="8"/>
                    <a:pt x="1375" y="25"/>
                  </a:cubicBezTo>
                  <a:cubicBezTo>
                    <a:pt x="1151" y="129"/>
                    <a:pt x="927" y="219"/>
                    <a:pt x="703" y="339"/>
                  </a:cubicBezTo>
                  <a:cubicBezTo>
                    <a:pt x="434" y="473"/>
                    <a:pt x="135" y="533"/>
                    <a:pt x="31" y="831"/>
                  </a:cubicBezTo>
                  <a:cubicBezTo>
                    <a:pt x="1" y="936"/>
                    <a:pt x="61" y="1055"/>
                    <a:pt x="165" y="1085"/>
                  </a:cubicBezTo>
                  <a:cubicBezTo>
                    <a:pt x="205" y="1095"/>
                    <a:pt x="245" y="1099"/>
                    <a:pt x="284" y="1099"/>
                  </a:cubicBezTo>
                  <a:cubicBezTo>
                    <a:pt x="563" y="1099"/>
                    <a:pt x="809" y="882"/>
                    <a:pt x="1031" y="712"/>
                  </a:cubicBezTo>
                  <a:cubicBezTo>
                    <a:pt x="1211" y="578"/>
                    <a:pt x="1494" y="458"/>
                    <a:pt x="1614" y="264"/>
                  </a:cubicBezTo>
                  <a:cubicBezTo>
                    <a:pt x="1675" y="142"/>
                    <a:pt x="1577" y="1"/>
                    <a:pt x="1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9"/>
            <p:cNvSpPr/>
            <p:nvPr/>
          </p:nvSpPr>
          <p:spPr>
            <a:xfrm rot="7209893">
              <a:off x="2846321" y="3915868"/>
              <a:ext cx="43626" cy="22350"/>
            </a:xfrm>
            <a:custGeom>
              <a:avLst/>
              <a:gdLst/>
              <a:ahLst/>
              <a:cxnLst/>
              <a:rect l="l" t="t" r="r" b="b"/>
              <a:pathLst>
                <a:path w="1745" h="894" extrusionOk="0">
                  <a:moveTo>
                    <a:pt x="1524" y="1"/>
                  </a:moveTo>
                  <a:cubicBezTo>
                    <a:pt x="1444" y="1"/>
                    <a:pt x="1357" y="21"/>
                    <a:pt x="1297" y="41"/>
                  </a:cubicBezTo>
                  <a:cubicBezTo>
                    <a:pt x="983" y="160"/>
                    <a:pt x="655" y="250"/>
                    <a:pt x="326" y="340"/>
                  </a:cubicBezTo>
                  <a:cubicBezTo>
                    <a:pt x="1" y="407"/>
                    <a:pt x="106" y="893"/>
                    <a:pt x="363" y="893"/>
                  </a:cubicBezTo>
                  <a:cubicBezTo>
                    <a:pt x="389" y="893"/>
                    <a:pt x="416" y="888"/>
                    <a:pt x="445" y="877"/>
                  </a:cubicBezTo>
                  <a:cubicBezTo>
                    <a:pt x="729" y="758"/>
                    <a:pt x="998" y="623"/>
                    <a:pt x="1267" y="474"/>
                  </a:cubicBezTo>
                  <a:cubicBezTo>
                    <a:pt x="1371" y="399"/>
                    <a:pt x="1551" y="220"/>
                    <a:pt x="1685" y="205"/>
                  </a:cubicBezTo>
                  <a:cubicBezTo>
                    <a:pt x="1715" y="205"/>
                    <a:pt x="1745" y="160"/>
                    <a:pt x="1730" y="130"/>
                  </a:cubicBezTo>
                  <a:cubicBezTo>
                    <a:pt x="1713" y="31"/>
                    <a:pt x="1624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9"/>
            <p:cNvSpPr/>
            <p:nvPr/>
          </p:nvSpPr>
          <p:spPr>
            <a:xfrm rot="7209893">
              <a:off x="2891336" y="3906405"/>
              <a:ext cx="45476" cy="23200"/>
            </a:xfrm>
            <a:custGeom>
              <a:avLst/>
              <a:gdLst/>
              <a:ahLst/>
              <a:cxnLst/>
              <a:rect l="l" t="t" r="r" b="b"/>
              <a:pathLst>
                <a:path w="1819" h="928" extrusionOk="0">
                  <a:moveTo>
                    <a:pt x="1630" y="0"/>
                  </a:moveTo>
                  <a:cubicBezTo>
                    <a:pt x="1625" y="0"/>
                    <a:pt x="1619" y="0"/>
                    <a:pt x="1614" y="1"/>
                  </a:cubicBezTo>
                  <a:cubicBezTo>
                    <a:pt x="1345" y="31"/>
                    <a:pt x="1076" y="91"/>
                    <a:pt x="837" y="165"/>
                  </a:cubicBezTo>
                  <a:cubicBezTo>
                    <a:pt x="613" y="210"/>
                    <a:pt x="404" y="285"/>
                    <a:pt x="210" y="389"/>
                  </a:cubicBezTo>
                  <a:cubicBezTo>
                    <a:pt x="1" y="524"/>
                    <a:pt x="31" y="823"/>
                    <a:pt x="255" y="912"/>
                  </a:cubicBezTo>
                  <a:cubicBezTo>
                    <a:pt x="294" y="923"/>
                    <a:pt x="332" y="928"/>
                    <a:pt x="370" y="928"/>
                  </a:cubicBezTo>
                  <a:cubicBezTo>
                    <a:pt x="589" y="928"/>
                    <a:pt x="780" y="763"/>
                    <a:pt x="972" y="673"/>
                  </a:cubicBezTo>
                  <a:cubicBezTo>
                    <a:pt x="1196" y="554"/>
                    <a:pt x="1569" y="449"/>
                    <a:pt x="1733" y="240"/>
                  </a:cubicBezTo>
                  <a:cubicBezTo>
                    <a:pt x="1819" y="140"/>
                    <a:pt x="1741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9"/>
            <p:cNvSpPr/>
            <p:nvPr/>
          </p:nvSpPr>
          <p:spPr>
            <a:xfrm rot="7209893">
              <a:off x="2938059" y="3869186"/>
              <a:ext cx="52501" cy="31151"/>
            </a:xfrm>
            <a:custGeom>
              <a:avLst/>
              <a:gdLst/>
              <a:ahLst/>
              <a:cxnLst/>
              <a:rect l="l" t="t" r="r" b="b"/>
              <a:pathLst>
                <a:path w="2100" h="1246" extrusionOk="0">
                  <a:moveTo>
                    <a:pt x="1914" y="1"/>
                  </a:moveTo>
                  <a:cubicBezTo>
                    <a:pt x="1904" y="1"/>
                    <a:pt x="1894" y="2"/>
                    <a:pt x="1883" y="4"/>
                  </a:cubicBezTo>
                  <a:cubicBezTo>
                    <a:pt x="1360" y="64"/>
                    <a:pt x="927" y="452"/>
                    <a:pt x="434" y="587"/>
                  </a:cubicBezTo>
                  <a:cubicBezTo>
                    <a:pt x="0" y="707"/>
                    <a:pt x="198" y="1246"/>
                    <a:pt x="510" y="1246"/>
                  </a:cubicBezTo>
                  <a:cubicBezTo>
                    <a:pt x="585" y="1246"/>
                    <a:pt x="667" y="1215"/>
                    <a:pt x="747" y="1140"/>
                  </a:cubicBezTo>
                  <a:cubicBezTo>
                    <a:pt x="1121" y="796"/>
                    <a:pt x="1673" y="647"/>
                    <a:pt x="2017" y="228"/>
                  </a:cubicBezTo>
                  <a:cubicBezTo>
                    <a:pt x="2099" y="146"/>
                    <a:pt x="2030" y="1"/>
                    <a:pt x="1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9"/>
            <p:cNvSpPr/>
            <p:nvPr/>
          </p:nvSpPr>
          <p:spPr>
            <a:xfrm rot="7209893">
              <a:off x="3077089" y="4087140"/>
              <a:ext cx="18625" cy="40951"/>
            </a:xfrm>
            <a:custGeom>
              <a:avLst/>
              <a:gdLst/>
              <a:ahLst/>
              <a:cxnLst/>
              <a:rect l="l" t="t" r="r" b="b"/>
              <a:pathLst>
                <a:path w="745" h="1638" extrusionOk="0">
                  <a:moveTo>
                    <a:pt x="450" y="1"/>
                  </a:moveTo>
                  <a:cubicBezTo>
                    <a:pt x="356" y="1"/>
                    <a:pt x="261" y="39"/>
                    <a:pt x="209" y="120"/>
                  </a:cubicBezTo>
                  <a:cubicBezTo>
                    <a:pt x="164" y="210"/>
                    <a:pt x="150" y="314"/>
                    <a:pt x="164" y="419"/>
                  </a:cubicBezTo>
                  <a:cubicBezTo>
                    <a:pt x="164" y="553"/>
                    <a:pt x="150" y="688"/>
                    <a:pt x="120" y="822"/>
                  </a:cubicBezTo>
                  <a:cubicBezTo>
                    <a:pt x="90" y="1031"/>
                    <a:pt x="0" y="1315"/>
                    <a:pt x="60" y="1539"/>
                  </a:cubicBezTo>
                  <a:cubicBezTo>
                    <a:pt x="83" y="1598"/>
                    <a:pt x="144" y="1638"/>
                    <a:pt x="205" y="1638"/>
                  </a:cubicBezTo>
                  <a:cubicBezTo>
                    <a:pt x="222" y="1638"/>
                    <a:pt x="238" y="1635"/>
                    <a:pt x="254" y="1629"/>
                  </a:cubicBezTo>
                  <a:cubicBezTo>
                    <a:pt x="329" y="1569"/>
                    <a:pt x="389" y="1509"/>
                    <a:pt x="403" y="1420"/>
                  </a:cubicBezTo>
                  <a:cubicBezTo>
                    <a:pt x="463" y="1270"/>
                    <a:pt x="523" y="1136"/>
                    <a:pt x="568" y="986"/>
                  </a:cubicBezTo>
                  <a:cubicBezTo>
                    <a:pt x="642" y="747"/>
                    <a:pt x="687" y="508"/>
                    <a:pt x="717" y="269"/>
                  </a:cubicBezTo>
                  <a:cubicBezTo>
                    <a:pt x="745" y="96"/>
                    <a:pt x="599" y="1"/>
                    <a:pt x="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9"/>
            <p:cNvSpPr/>
            <p:nvPr/>
          </p:nvSpPr>
          <p:spPr>
            <a:xfrm rot="7209893">
              <a:off x="3113757" y="4138726"/>
              <a:ext cx="25300" cy="37176"/>
            </a:xfrm>
            <a:custGeom>
              <a:avLst/>
              <a:gdLst/>
              <a:ahLst/>
              <a:cxnLst/>
              <a:rect l="l" t="t" r="r" b="b"/>
              <a:pathLst>
                <a:path w="1012" h="1487" extrusionOk="0">
                  <a:moveTo>
                    <a:pt x="446" y="1"/>
                  </a:moveTo>
                  <a:cubicBezTo>
                    <a:pt x="234" y="1"/>
                    <a:pt x="1" y="224"/>
                    <a:pt x="145" y="441"/>
                  </a:cubicBezTo>
                  <a:cubicBezTo>
                    <a:pt x="295" y="650"/>
                    <a:pt x="429" y="889"/>
                    <a:pt x="548" y="1113"/>
                  </a:cubicBezTo>
                  <a:cubicBezTo>
                    <a:pt x="608" y="1247"/>
                    <a:pt x="683" y="1456"/>
                    <a:pt x="847" y="1486"/>
                  </a:cubicBezTo>
                  <a:cubicBezTo>
                    <a:pt x="892" y="1486"/>
                    <a:pt x="937" y="1471"/>
                    <a:pt x="952" y="1441"/>
                  </a:cubicBezTo>
                  <a:cubicBezTo>
                    <a:pt x="1011" y="1262"/>
                    <a:pt x="1011" y="1083"/>
                    <a:pt x="952" y="919"/>
                  </a:cubicBezTo>
                  <a:cubicBezTo>
                    <a:pt x="892" y="650"/>
                    <a:pt x="802" y="396"/>
                    <a:pt x="683" y="157"/>
                  </a:cubicBezTo>
                  <a:cubicBezTo>
                    <a:pt x="632" y="46"/>
                    <a:pt x="541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9"/>
            <p:cNvSpPr/>
            <p:nvPr/>
          </p:nvSpPr>
          <p:spPr>
            <a:xfrm rot="7209893">
              <a:off x="3137956" y="4215809"/>
              <a:ext cx="38551" cy="29076"/>
            </a:xfrm>
            <a:custGeom>
              <a:avLst/>
              <a:gdLst/>
              <a:ahLst/>
              <a:cxnLst/>
              <a:rect l="l" t="t" r="r" b="b"/>
              <a:pathLst>
                <a:path w="1542" h="1163" extrusionOk="0">
                  <a:moveTo>
                    <a:pt x="499" y="0"/>
                  </a:moveTo>
                  <a:cubicBezTo>
                    <a:pt x="159" y="0"/>
                    <a:pt x="1" y="612"/>
                    <a:pt x="401" y="677"/>
                  </a:cubicBezTo>
                  <a:cubicBezTo>
                    <a:pt x="550" y="707"/>
                    <a:pt x="685" y="766"/>
                    <a:pt x="789" y="856"/>
                  </a:cubicBezTo>
                  <a:cubicBezTo>
                    <a:pt x="864" y="916"/>
                    <a:pt x="939" y="976"/>
                    <a:pt x="1013" y="1020"/>
                  </a:cubicBezTo>
                  <a:cubicBezTo>
                    <a:pt x="1088" y="1065"/>
                    <a:pt x="1178" y="1095"/>
                    <a:pt x="1252" y="1140"/>
                  </a:cubicBezTo>
                  <a:cubicBezTo>
                    <a:pt x="1281" y="1156"/>
                    <a:pt x="1311" y="1163"/>
                    <a:pt x="1340" y="1163"/>
                  </a:cubicBezTo>
                  <a:cubicBezTo>
                    <a:pt x="1447" y="1163"/>
                    <a:pt x="1542" y="1066"/>
                    <a:pt x="1506" y="961"/>
                  </a:cubicBezTo>
                  <a:cubicBezTo>
                    <a:pt x="1476" y="766"/>
                    <a:pt x="1252" y="602"/>
                    <a:pt x="1118" y="453"/>
                  </a:cubicBezTo>
                  <a:cubicBezTo>
                    <a:pt x="984" y="303"/>
                    <a:pt x="834" y="169"/>
                    <a:pt x="670" y="50"/>
                  </a:cubicBezTo>
                  <a:cubicBezTo>
                    <a:pt x="609" y="15"/>
                    <a:pt x="552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9"/>
            <p:cNvSpPr/>
            <p:nvPr/>
          </p:nvSpPr>
          <p:spPr>
            <a:xfrm rot="7209893">
              <a:off x="2999279" y="4287840"/>
              <a:ext cx="20975" cy="41176"/>
            </a:xfrm>
            <a:custGeom>
              <a:avLst/>
              <a:gdLst/>
              <a:ahLst/>
              <a:cxnLst/>
              <a:rect l="l" t="t" r="r" b="b"/>
              <a:pathLst>
                <a:path w="839" h="1647" extrusionOk="0">
                  <a:moveTo>
                    <a:pt x="285" y="1"/>
                  </a:moveTo>
                  <a:cubicBezTo>
                    <a:pt x="176" y="1"/>
                    <a:pt x="73" y="67"/>
                    <a:pt x="46" y="197"/>
                  </a:cubicBezTo>
                  <a:cubicBezTo>
                    <a:pt x="16" y="361"/>
                    <a:pt x="1" y="555"/>
                    <a:pt x="1" y="734"/>
                  </a:cubicBezTo>
                  <a:cubicBezTo>
                    <a:pt x="16" y="944"/>
                    <a:pt x="61" y="1168"/>
                    <a:pt x="76" y="1377"/>
                  </a:cubicBezTo>
                  <a:cubicBezTo>
                    <a:pt x="100" y="1563"/>
                    <a:pt x="244" y="1646"/>
                    <a:pt x="396" y="1646"/>
                  </a:cubicBezTo>
                  <a:cubicBezTo>
                    <a:pt x="609" y="1646"/>
                    <a:pt x="839" y="1483"/>
                    <a:pt x="778" y="1212"/>
                  </a:cubicBezTo>
                  <a:cubicBezTo>
                    <a:pt x="733" y="1003"/>
                    <a:pt x="673" y="809"/>
                    <a:pt x="628" y="600"/>
                  </a:cubicBezTo>
                  <a:cubicBezTo>
                    <a:pt x="583" y="391"/>
                    <a:pt x="628" y="227"/>
                    <a:pt x="479" y="77"/>
                  </a:cubicBezTo>
                  <a:cubicBezTo>
                    <a:pt x="422" y="26"/>
                    <a:pt x="35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9"/>
            <p:cNvSpPr/>
            <p:nvPr/>
          </p:nvSpPr>
          <p:spPr>
            <a:xfrm rot="7209893">
              <a:off x="2925115" y="4248672"/>
              <a:ext cx="20625" cy="39451"/>
            </a:xfrm>
            <a:custGeom>
              <a:avLst/>
              <a:gdLst/>
              <a:ahLst/>
              <a:cxnLst/>
              <a:rect l="l" t="t" r="r" b="b"/>
              <a:pathLst>
                <a:path w="825" h="1578" extrusionOk="0">
                  <a:moveTo>
                    <a:pt x="523" y="1"/>
                  </a:moveTo>
                  <a:cubicBezTo>
                    <a:pt x="440" y="1"/>
                    <a:pt x="355" y="53"/>
                    <a:pt x="317" y="147"/>
                  </a:cubicBezTo>
                  <a:lnTo>
                    <a:pt x="332" y="147"/>
                  </a:lnTo>
                  <a:cubicBezTo>
                    <a:pt x="287" y="312"/>
                    <a:pt x="213" y="476"/>
                    <a:pt x="183" y="640"/>
                  </a:cubicBezTo>
                  <a:cubicBezTo>
                    <a:pt x="168" y="819"/>
                    <a:pt x="138" y="984"/>
                    <a:pt x="93" y="1148"/>
                  </a:cubicBezTo>
                  <a:cubicBezTo>
                    <a:pt x="1" y="1397"/>
                    <a:pt x="227" y="1578"/>
                    <a:pt x="442" y="1578"/>
                  </a:cubicBezTo>
                  <a:cubicBezTo>
                    <a:pt x="576" y="1578"/>
                    <a:pt x="704" y="1508"/>
                    <a:pt x="750" y="1342"/>
                  </a:cubicBezTo>
                  <a:cubicBezTo>
                    <a:pt x="780" y="1238"/>
                    <a:pt x="780" y="1133"/>
                    <a:pt x="780" y="1029"/>
                  </a:cubicBezTo>
                  <a:cubicBezTo>
                    <a:pt x="780" y="909"/>
                    <a:pt x="810" y="805"/>
                    <a:pt x="810" y="685"/>
                  </a:cubicBezTo>
                  <a:cubicBezTo>
                    <a:pt x="810" y="446"/>
                    <a:pt x="825" y="237"/>
                    <a:pt x="661" y="58"/>
                  </a:cubicBezTo>
                  <a:cubicBezTo>
                    <a:pt x="622" y="19"/>
                    <a:pt x="573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9"/>
            <p:cNvSpPr/>
            <p:nvPr/>
          </p:nvSpPr>
          <p:spPr>
            <a:xfrm rot="7209893">
              <a:off x="2955225" y="4086619"/>
              <a:ext cx="27676" cy="42126"/>
            </a:xfrm>
            <a:custGeom>
              <a:avLst/>
              <a:gdLst/>
              <a:ahLst/>
              <a:cxnLst/>
              <a:rect l="l" t="t" r="r" b="b"/>
              <a:pathLst>
                <a:path w="1107" h="1685" extrusionOk="0">
                  <a:moveTo>
                    <a:pt x="892" y="0"/>
                  </a:moveTo>
                  <a:cubicBezTo>
                    <a:pt x="847" y="0"/>
                    <a:pt x="802" y="14"/>
                    <a:pt x="763" y="45"/>
                  </a:cubicBezTo>
                  <a:cubicBezTo>
                    <a:pt x="568" y="239"/>
                    <a:pt x="404" y="478"/>
                    <a:pt x="300" y="732"/>
                  </a:cubicBezTo>
                  <a:cubicBezTo>
                    <a:pt x="165" y="941"/>
                    <a:pt x="76" y="1180"/>
                    <a:pt x="16" y="1419"/>
                  </a:cubicBezTo>
                  <a:cubicBezTo>
                    <a:pt x="1" y="1595"/>
                    <a:pt x="133" y="1684"/>
                    <a:pt x="271" y="1684"/>
                  </a:cubicBezTo>
                  <a:cubicBezTo>
                    <a:pt x="403" y="1684"/>
                    <a:pt x="539" y="1602"/>
                    <a:pt x="553" y="1434"/>
                  </a:cubicBezTo>
                  <a:cubicBezTo>
                    <a:pt x="568" y="1374"/>
                    <a:pt x="598" y="1315"/>
                    <a:pt x="643" y="1255"/>
                  </a:cubicBezTo>
                  <a:cubicBezTo>
                    <a:pt x="703" y="1121"/>
                    <a:pt x="763" y="971"/>
                    <a:pt x="822" y="837"/>
                  </a:cubicBezTo>
                  <a:cubicBezTo>
                    <a:pt x="912" y="628"/>
                    <a:pt x="1106" y="433"/>
                    <a:pt x="1106" y="194"/>
                  </a:cubicBezTo>
                  <a:cubicBezTo>
                    <a:pt x="1096" y="7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9"/>
            <p:cNvSpPr/>
            <p:nvPr/>
          </p:nvSpPr>
          <p:spPr>
            <a:xfrm rot="7209893">
              <a:off x="2943265" y="4175845"/>
              <a:ext cx="19150" cy="40376"/>
            </a:xfrm>
            <a:custGeom>
              <a:avLst/>
              <a:gdLst/>
              <a:ahLst/>
              <a:cxnLst/>
              <a:rect l="l" t="t" r="r" b="b"/>
              <a:pathLst>
                <a:path w="766" h="1615" extrusionOk="0">
                  <a:moveTo>
                    <a:pt x="524" y="0"/>
                  </a:moveTo>
                  <a:cubicBezTo>
                    <a:pt x="459" y="0"/>
                    <a:pt x="403" y="51"/>
                    <a:pt x="392" y="120"/>
                  </a:cubicBezTo>
                  <a:cubicBezTo>
                    <a:pt x="377" y="209"/>
                    <a:pt x="347" y="284"/>
                    <a:pt x="302" y="374"/>
                  </a:cubicBezTo>
                  <a:cubicBezTo>
                    <a:pt x="272" y="463"/>
                    <a:pt x="257" y="568"/>
                    <a:pt x="243" y="658"/>
                  </a:cubicBezTo>
                  <a:cubicBezTo>
                    <a:pt x="198" y="867"/>
                    <a:pt x="93" y="1061"/>
                    <a:pt x="63" y="1270"/>
                  </a:cubicBezTo>
                  <a:cubicBezTo>
                    <a:pt x="0" y="1477"/>
                    <a:pt x="160" y="1614"/>
                    <a:pt x="320" y="1614"/>
                  </a:cubicBezTo>
                  <a:cubicBezTo>
                    <a:pt x="425" y="1614"/>
                    <a:pt x="530" y="1555"/>
                    <a:pt x="571" y="1419"/>
                  </a:cubicBezTo>
                  <a:cubicBezTo>
                    <a:pt x="661" y="1165"/>
                    <a:pt x="706" y="882"/>
                    <a:pt x="706" y="613"/>
                  </a:cubicBezTo>
                  <a:cubicBezTo>
                    <a:pt x="706" y="419"/>
                    <a:pt x="765" y="135"/>
                    <a:pt x="586" y="15"/>
                  </a:cubicBezTo>
                  <a:cubicBezTo>
                    <a:pt x="565" y="5"/>
                    <a:pt x="544" y="0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9"/>
            <p:cNvSpPr/>
            <p:nvPr/>
          </p:nvSpPr>
          <p:spPr>
            <a:xfrm rot="7209893">
              <a:off x="2960388" y="3953288"/>
              <a:ext cx="31176" cy="25225"/>
            </a:xfrm>
            <a:custGeom>
              <a:avLst/>
              <a:gdLst/>
              <a:ahLst/>
              <a:cxnLst/>
              <a:rect l="l" t="t" r="r" b="b"/>
              <a:pathLst>
                <a:path w="1247" h="1009" extrusionOk="0">
                  <a:moveTo>
                    <a:pt x="1070" y="0"/>
                  </a:moveTo>
                  <a:cubicBezTo>
                    <a:pt x="1055" y="0"/>
                    <a:pt x="1038" y="3"/>
                    <a:pt x="1020" y="9"/>
                  </a:cubicBezTo>
                  <a:cubicBezTo>
                    <a:pt x="856" y="68"/>
                    <a:pt x="722" y="143"/>
                    <a:pt x="602" y="263"/>
                  </a:cubicBezTo>
                  <a:cubicBezTo>
                    <a:pt x="483" y="382"/>
                    <a:pt x="333" y="442"/>
                    <a:pt x="199" y="561"/>
                  </a:cubicBezTo>
                  <a:cubicBezTo>
                    <a:pt x="0" y="725"/>
                    <a:pt x="195" y="1008"/>
                    <a:pt x="397" y="1008"/>
                  </a:cubicBezTo>
                  <a:cubicBezTo>
                    <a:pt x="453" y="1008"/>
                    <a:pt x="509" y="986"/>
                    <a:pt x="557" y="935"/>
                  </a:cubicBezTo>
                  <a:cubicBezTo>
                    <a:pt x="647" y="830"/>
                    <a:pt x="767" y="755"/>
                    <a:pt x="856" y="636"/>
                  </a:cubicBezTo>
                  <a:cubicBezTo>
                    <a:pt x="931" y="516"/>
                    <a:pt x="1020" y="412"/>
                    <a:pt x="1125" y="307"/>
                  </a:cubicBezTo>
                  <a:cubicBezTo>
                    <a:pt x="1246" y="227"/>
                    <a:pt x="1210" y="0"/>
                    <a:pt x="1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9"/>
            <p:cNvSpPr/>
            <p:nvPr/>
          </p:nvSpPr>
          <p:spPr>
            <a:xfrm rot="7209893">
              <a:off x="2907778" y="3817542"/>
              <a:ext cx="43726" cy="17475"/>
            </a:xfrm>
            <a:custGeom>
              <a:avLst/>
              <a:gdLst/>
              <a:ahLst/>
              <a:cxnLst/>
              <a:rect l="l" t="t" r="r" b="b"/>
              <a:pathLst>
                <a:path w="1749" h="699" extrusionOk="0">
                  <a:moveTo>
                    <a:pt x="389" y="0"/>
                  </a:moveTo>
                  <a:cubicBezTo>
                    <a:pt x="165" y="0"/>
                    <a:pt x="1" y="194"/>
                    <a:pt x="60" y="403"/>
                  </a:cubicBezTo>
                  <a:lnTo>
                    <a:pt x="60" y="433"/>
                  </a:lnTo>
                  <a:cubicBezTo>
                    <a:pt x="75" y="553"/>
                    <a:pt x="180" y="657"/>
                    <a:pt x="299" y="687"/>
                  </a:cubicBezTo>
                  <a:cubicBezTo>
                    <a:pt x="349" y="695"/>
                    <a:pt x="400" y="699"/>
                    <a:pt x="449" y="699"/>
                  </a:cubicBezTo>
                  <a:cubicBezTo>
                    <a:pt x="592" y="699"/>
                    <a:pt x="730" y="668"/>
                    <a:pt x="852" y="612"/>
                  </a:cubicBezTo>
                  <a:cubicBezTo>
                    <a:pt x="1091" y="523"/>
                    <a:pt x="1330" y="478"/>
                    <a:pt x="1584" y="463"/>
                  </a:cubicBezTo>
                  <a:cubicBezTo>
                    <a:pt x="1688" y="418"/>
                    <a:pt x="1748" y="299"/>
                    <a:pt x="1703" y="194"/>
                  </a:cubicBezTo>
                  <a:lnTo>
                    <a:pt x="1688" y="194"/>
                  </a:lnTo>
                  <a:cubicBezTo>
                    <a:pt x="1579" y="35"/>
                    <a:pt x="1396" y="8"/>
                    <a:pt x="1207" y="8"/>
                  </a:cubicBezTo>
                  <a:cubicBezTo>
                    <a:pt x="1113" y="8"/>
                    <a:pt x="1016" y="15"/>
                    <a:pt x="927" y="15"/>
                  </a:cubicBezTo>
                  <a:cubicBezTo>
                    <a:pt x="837" y="15"/>
                    <a:pt x="747" y="30"/>
                    <a:pt x="643" y="30"/>
                  </a:cubicBezTo>
                  <a:lnTo>
                    <a:pt x="568" y="30"/>
                  </a:lnTo>
                  <a:cubicBezTo>
                    <a:pt x="628" y="30"/>
                    <a:pt x="419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9"/>
            <p:cNvSpPr/>
            <p:nvPr/>
          </p:nvSpPr>
          <p:spPr>
            <a:xfrm rot="7209893">
              <a:off x="3100133" y="4281181"/>
              <a:ext cx="34376" cy="25751"/>
            </a:xfrm>
            <a:custGeom>
              <a:avLst/>
              <a:gdLst/>
              <a:ahLst/>
              <a:cxnLst/>
              <a:rect l="l" t="t" r="r" b="b"/>
              <a:pathLst>
                <a:path w="1375" h="1030" extrusionOk="0">
                  <a:moveTo>
                    <a:pt x="342" y="1"/>
                  </a:moveTo>
                  <a:cubicBezTo>
                    <a:pt x="261" y="1"/>
                    <a:pt x="181" y="27"/>
                    <a:pt x="105" y="93"/>
                  </a:cubicBezTo>
                  <a:cubicBezTo>
                    <a:pt x="1" y="197"/>
                    <a:pt x="1" y="361"/>
                    <a:pt x="105" y="451"/>
                  </a:cubicBezTo>
                  <a:cubicBezTo>
                    <a:pt x="180" y="541"/>
                    <a:pt x="254" y="541"/>
                    <a:pt x="344" y="586"/>
                  </a:cubicBezTo>
                  <a:cubicBezTo>
                    <a:pt x="419" y="615"/>
                    <a:pt x="478" y="660"/>
                    <a:pt x="538" y="705"/>
                  </a:cubicBezTo>
                  <a:cubicBezTo>
                    <a:pt x="628" y="750"/>
                    <a:pt x="702" y="810"/>
                    <a:pt x="777" y="854"/>
                  </a:cubicBezTo>
                  <a:cubicBezTo>
                    <a:pt x="852" y="899"/>
                    <a:pt x="986" y="959"/>
                    <a:pt x="1091" y="1004"/>
                  </a:cubicBezTo>
                  <a:cubicBezTo>
                    <a:pt x="1118" y="1021"/>
                    <a:pt x="1145" y="1029"/>
                    <a:pt x="1172" y="1029"/>
                  </a:cubicBezTo>
                  <a:cubicBezTo>
                    <a:pt x="1281" y="1029"/>
                    <a:pt x="1375" y="902"/>
                    <a:pt x="1315" y="795"/>
                  </a:cubicBezTo>
                  <a:lnTo>
                    <a:pt x="1300" y="795"/>
                  </a:lnTo>
                  <a:cubicBezTo>
                    <a:pt x="1166" y="571"/>
                    <a:pt x="1001" y="376"/>
                    <a:pt x="792" y="212"/>
                  </a:cubicBezTo>
                  <a:cubicBezTo>
                    <a:pt x="663" y="103"/>
                    <a:pt x="502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2" name="Google Shape;7092;p39"/>
          <p:cNvGrpSpPr/>
          <p:nvPr/>
        </p:nvGrpSpPr>
        <p:grpSpPr>
          <a:xfrm rot="-1753394">
            <a:off x="-100757" y="953404"/>
            <a:ext cx="796079" cy="639816"/>
            <a:chOff x="7777520" y="3079403"/>
            <a:chExt cx="796101" cy="639834"/>
          </a:xfrm>
        </p:grpSpPr>
        <p:sp>
          <p:nvSpPr>
            <p:cNvPr id="7093" name="Google Shape;7093;p39"/>
            <p:cNvSpPr/>
            <p:nvPr/>
          </p:nvSpPr>
          <p:spPr>
            <a:xfrm>
              <a:off x="7777520" y="3079403"/>
              <a:ext cx="796101" cy="639834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4" name="Google Shape;7094;p39"/>
            <p:cNvGrpSpPr/>
            <p:nvPr/>
          </p:nvGrpSpPr>
          <p:grpSpPr>
            <a:xfrm>
              <a:off x="7957641" y="3317709"/>
              <a:ext cx="435877" cy="163250"/>
              <a:chOff x="8295499" y="2622649"/>
              <a:chExt cx="163550" cy="61250"/>
            </a:xfrm>
          </p:grpSpPr>
          <p:sp>
            <p:nvSpPr>
              <p:cNvPr id="7095" name="Google Shape;7095;p39"/>
              <p:cNvSpPr/>
              <p:nvPr/>
            </p:nvSpPr>
            <p:spPr>
              <a:xfrm>
                <a:off x="8295499" y="2665049"/>
                <a:ext cx="343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38" extrusionOk="0">
                    <a:moveTo>
                      <a:pt x="578" y="0"/>
                    </a:moveTo>
                    <a:cubicBezTo>
                      <a:pt x="535" y="0"/>
                      <a:pt x="491" y="4"/>
                      <a:pt x="448" y="11"/>
                    </a:cubicBezTo>
                    <a:cubicBezTo>
                      <a:pt x="239" y="40"/>
                      <a:pt x="0" y="220"/>
                      <a:pt x="149" y="444"/>
                    </a:cubicBezTo>
                    <a:cubicBezTo>
                      <a:pt x="314" y="634"/>
                      <a:pt x="543" y="738"/>
                      <a:pt x="782" y="738"/>
                    </a:cubicBezTo>
                    <a:cubicBezTo>
                      <a:pt x="825" y="738"/>
                      <a:pt x="868" y="734"/>
                      <a:pt x="911" y="727"/>
                    </a:cubicBezTo>
                    <a:cubicBezTo>
                      <a:pt x="1120" y="698"/>
                      <a:pt x="1374" y="518"/>
                      <a:pt x="1210" y="294"/>
                    </a:cubicBezTo>
                    <a:cubicBezTo>
                      <a:pt x="1058" y="104"/>
                      <a:pt x="820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39"/>
              <p:cNvSpPr/>
              <p:nvPr/>
            </p:nvSpPr>
            <p:spPr>
              <a:xfrm>
                <a:off x="8298099" y="2628024"/>
                <a:ext cx="250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34" extrusionOk="0">
                    <a:moveTo>
                      <a:pt x="449" y="0"/>
                    </a:moveTo>
                    <a:cubicBezTo>
                      <a:pt x="410" y="0"/>
                      <a:pt x="369" y="4"/>
                      <a:pt x="329" y="13"/>
                    </a:cubicBezTo>
                    <a:cubicBezTo>
                      <a:pt x="180" y="28"/>
                      <a:pt x="1" y="162"/>
                      <a:pt x="105" y="327"/>
                    </a:cubicBezTo>
                    <a:cubicBezTo>
                      <a:pt x="214" y="459"/>
                      <a:pt x="381" y="533"/>
                      <a:pt x="551" y="533"/>
                    </a:cubicBezTo>
                    <a:cubicBezTo>
                      <a:pt x="592" y="533"/>
                      <a:pt x="633" y="529"/>
                      <a:pt x="673" y="521"/>
                    </a:cubicBezTo>
                    <a:cubicBezTo>
                      <a:pt x="822" y="506"/>
                      <a:pt x="1001" y="371"/>
                      <a:pt x="882" y="207"/>
                    </a:cubicBezTo>
                    <a:cubicBezTo>
                      <a:pt x="773" y="74"/>
                      <a:pt x="616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39"/>
              <p:cNvSpPr/>
              <p:nvPr/>
            </p:nvSpPr>
            <p:spPr>
              <a:xfrm>
                <a:off x="8331899" y="2622649"/>
                <a:ext cx="20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18" extrusionOk="0">
                    <a:moveTo>
                      <a:pt x="230" y="0"/>
                    </a:moveTo>
                    <a:cubicBezTo>
                      <a:pt x="109" y="0"/>
                      <a:pt x="0" y="34"/>
                      <a:pt x="8" y="138"/>
                    </a:cubicBezTo>
                    <a:lnTo>
                      <a:pt x="8" y="213"/>
                    </a:lnTo>
                    <a:cubicBezTo>
                      <a:pt x="8" y="422"/>
                      <a:pt x="260" y="517"/>
                      <a:pt x="454" y="517"/>
                    </a:cubicBezTo>
                    <a:cubicBezTo>
                      <a:pt x="481" y="517"/>
                      <a:pt x="507" y="515"/>
                      <a:pt x="531" y="512"/>
                    </a:cubicBezTo>
                    <a:cubicBezTo>
                      <a:pt x="799" y="467"/>
                      <a:pt x="814" y="258"/>
                      <a:pt x="605" y="123"/>
                    </a:cubicBezTo>
                    <a:lnTo>
                      <a:pt x="531" y="64"/>
                    </a:lnTo>
                    <a:cubicBezTo>
                      <a:pt x="486" y="34"/>
                      <a:pt x="351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39"/>
              <p:cNvSpPr/>
              <p:nvPr/>
            </p:nvSpPr>
            <p:spPr>
              <a:xfrm>
                <a:off x="8342549" y="2655949"/>
                <a:ext cx="122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06" extrusionOk="0">
                    <a:moveTo>
                      <a:pt x="161" y="1"/>
                    </a:moveTo>
                    <a:cubicBezTo>
                      <a:pt x="115" y="1"/>
                      <a:pt x="74" y="17"/>
                      <a:pt x="45" y="46"/>
                    </a:cubicBezTo>
                    <a:lnTo>
                      <a:pt x="30" y="61"/>
                    </a:lnTo>
                    <a:cubicBezTo>
                      <a:pt x="0" y="91"/>
                      <a:pt x="15" y="121"/>
                      <a:pt x="30" y="150"/>
                    </a:cubicBezTo>
                    <a:cubicBezTo>
                      <a:pt x="45" y="195"/>
                      <a:pt x="45" y="195"/>
                      <a:pt x="45" y="210"/>
                    </a:cubicBezTo>
                    <a:cubicBezTo>
                      <a:pt x="81" y="276"/>
                      <a:pt x="168" y="306"/>
                      <a:pt x="251" y="306"/>
                    </a:cubicBezTo>
                    <a:cubicBezTo>
                      <a:pt x="375" y="306"/>
                      <a:pt x="487" y="237"/>
                      <a:pt x="388" y="121"/>
                    </a:cubicBezTo>
                    <a:cubicBezTo>
                      <a:pt x="344" y="76"/>
                      <a:pt x="299" y="31"/>
                      <a:pt x="239" y="16"/>
                    </a:cubicBezTo>
                    <a:cubicBezTo>
                      <a:pt x="213" y="5"/>
                      <a:pt x="186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39"/>
              <p:cNvSpPr/>
              <p:nvPr/>
            </p:nvSpPr>
            <p:spPr>
              <a:xfrm>
                <a:off x="8428424" y="2667624"/>
                <a:ext cx="306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651" extrusionOk="0">
                    <a:moveTo>
                      <a:pt x="533" y="1"/>
                    </a:moveTo>
                    <a:cubicBezTo>
                      <a:pt x="490" y="1"/>
                      <a:pt x="447" y="4"/>
                      <a:pt x="404" y="12"/>
                    </a:cubicBezTo>
                    <a:cubicBezTo>
                      <a:pt x="224" y="42"/>
                      <a:pt x="0" y="191"/>
                      <a:pt x="135" y="400"/>
                    </a:cubicBezTo>
                    <a:cubicBezTo>
                      <a:pt x="271" y="562"/>
                      <a:pt x="480" y="651"/>
                      <a:pt x="692" y="651"/>
                    </a:cubicBezTo>
                    <a:cubicBezTo>
                      <a:pt x="735" y="651"/>
                      <a:pt x="779" y="647"/>
                      <a:pt x="822" y="639"/>
                    </a:cubicBezTo>
                    <a:cubicBezTo>
                      <a:pt x="1001" y="609"/>
                      <a:pt x="1225" y="460"/>
                      <a:pt x="1091" y="251"/>
                    </a:cubicBezTo>
                    <a:cubicBezTo>
                      <a:pt x="942" y="90"/>
                      <a:pt x="742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00" name="Google Shape;7100;p39"/>
          <p:cNvGrpSpPr/>
          <p:nvPr/>
        </p:nvGrpSpPr>
        <p:grpSpPr>
          <a:xfrm>
            <a:off x="8002460" y="-457803"/>
            <a:ext cx="1807617" cy="1900319"/>
            <a:chOff x="8002460" y="-457803"/>
            <a:chExt cx="1807617" cy="1900319"/>
          </a:xfrm>
        </p:grpSpPr>
        <p:sp>
          <p:nvSpPr>
            <p:cNvPr id="7101" name="Google Shape;7101;p39"/>
            <p:cNvSpPr/>
            <p:nvPr/>
          </p:nvSpPr>
          <p:spPr>
            <a:xfrm rot="2241391">
              <a:off x="8368250" y="-292326"/>
              <a:ext cx="1076036" cy="1569366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2" name="Google Shape;7102;p39"/>
            <p:cNvGrpSpPr/>
            <p:nvPr/>
          </p:nvGrpSpPr>
          <p:grpSpPr>
            <a:xfrm>
              <a:off x="8509487" y="347109"/>
              <a:ext cx="410229" cy="661167"/>
              <a:chOff x="8509487" y="347109"/>
              <a:chExt cx="410229" cy="661167"/>
            </a:xfrm>
          </p:grpSpPr>
          <p:sp>
            <p:nvSpPr>
              <p:cNvPr id="7103" name="Google Shape;7103;p39"/>
              <p:cNvSpPr/>
              <p:nvPr/>
            </p:nvSpPr>
            <p:spPr>
              <a:xfrm rot="9139885">
                <a:off x="8663177" y="746648"/>
                <a:ext cx="36225" cy="30574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39"/>
              <p:cNvSpPr/>
              <p:nvPr/>
            </p:nvSpPr>
            <p:spPr>
              <a:xfrm rot="9139885">
                <a:off x="8637633" y="816650"/>
                <a:ext cx="25865" cy="3158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39"/>
              <p:cNvSpPr/>
              <p:nvPr/>
            </p:nvSpPr>
            <p:spPr>
              <a:xfrm rot="9139885">
                <a:off x="8720263" y="866102"/>
                <a:ext cx="29197" cy="3767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39"/>
              <p:cNvSpPr/>
              <p:nvPr/>
            </p:nvSpPr>
            <p:spPr>
              <a:xfrm rot="9139885">
                <a:off x="8729281" y="981626"/>
                <a:ext cx="26227" cy="2180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39"/>
              <p:cNvSpPr/>
              <p:nvPr/>
            </p:nvSpPr>
            <p:spPr>
              <a:xfrm rot="9139885">
                <a:off x="8666522" y="940124"/>
                <a:ext cx="32095" cy="2716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39"/>
              <p:cNvSpPr/>
              <p:nvPr/>
            </p:nvSpPr>
            <p:spPr>
              <a:xfrm rot="9139885">
                <a:off x="8752887" y="777513"/>
                <a:ext cx="38181" cy="3253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39"/>
              <p:cNvSpPr/>
              <p:nvPr/>
            </p:nvSpPr>
            <p:spPr>
              <a:xfrm rot="9139885">
                <a:off x="8817596" y="862421"/>
                <a:ext cx="27096" cy="3021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39"/>
              <p:cNvSpPr/>
              <p:nvPr/>
            </p:nvSpPr>
            <p:spPr>
              <a:xfrm rot="9139885">
                <a:off x="8889655" y="808191"/>
                <a:ext cx="23908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39"/>
              <p:cNvSpPr/>
              <p:nvPr/>
            </p:nvSpPr>
            <p:spPr>
              <a:xfrm rot="9139885">
                <a:off x="8892812" y="825739"/>
                <a:ext cx="72" cy="11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39"/>
              <p:cNvSpPr/>
              <p:nvPr/>
            </p:nvSpPr>
            <p:spPr>
              <a:xfrm rot="9139885">
                <a:off x="8803105" y="651023"/>
                <a:ext cx="50715" cy="6520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39"/>
              <p:cNvSpPr/>
              <p:nvPr/>
            </p:nvSpPr>
            <p:spPr>
              <a:xfrm rot="9139885">
                <a:off x="8712588" y="549118"/>
                <a:ext cx="33617" cy="4028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39"/>
              <p:cNvSpPr/>
              <p:nvPr/>
            </p:nvSpPr>
            <p:spPr>
              <a:xfrm rot="9139885">
                <a:off x="8663119" y="506948"/>
                <a:ext cx="26517" cy="2847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39"/>
              <p:cNvSpPr/>
              <p:nvPr/>
            </p:nvSpPr>
            <p:spPr>
              <a:xfrm rot="9139885">
                <a:off x="8629875" y="619700"/>
                <a:ext cx="21662" cy="2934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39"/>
              <p:cNvSpPr/>
              <p:nvPr/>
            </p:nvSpPr>
            <p:spPr>
              <a:xfrm rot="9139885">
                <a:off x="8805922" y="517681"/>
                <a:ext cx="37601" cy="5129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39"/>
              <p:cNvSpPr/>
              <p:nvPr/>
            </p:nvSpPr>
            <p:spPr>
              <a:xfrm rot="9139885">
                <a:off x="8758912" y="419585"/>
                <a:ext cx="34703" cy="37674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39"/>
              <p:cNvSpPr/>
              <p:nvPr/>
            </p:nvSpPr>
            <p:spPr>
              <a:xfrm rot="9139885">
                <a:off x="8619875" y="352165"/>
                <a:ext cx="29270" cy="3042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39"/>
              <p:cNvSpPr/>
              <p:nvPr/>
            </p:nvSpPr>
            <p:spPr>
              <a:xfrm rot="9139885">
                <a:off x="8517393" y="499915"/>
                <a:ext cx="33617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39"/>
              <p:cNvSpPr/>
              <p:nvPr/>
            </p:nvSpPr>
            <p:spPr>
              <a:xfrm rot="9139885">
                <a:off x="8513837" y="754326"/>
                <a:ext cx="16301" cy="2274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39"/>
              <p:cNvSpPr/>
              <p:nvPr/>
            </p:nvSpPr>
            <p:spPr>
              <a:xfrm rot="9139885">
                <a:off x="8554558" y="658530"/>
                <a:ext cx="36877" cy="4289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2" name="Google Shape;7122;p39"/>
          <p:cNvGrpSpPr/>
          <p:nvPr/>
        </p:nvGrpSpPr>
        <p:grpSpPr>
          <a:xfrm>
            <a:off x="7968681" y="4235450"/>
            <a:ext cx="1532432" cy="1538268"/>
            <a:chOff x="7968681" y="4235450"/>
            <a:chExt cx="1532432" cy="1538268"/>
          </a:xfrm>
        </p:grpSpPr>
        <p:sp>
          <p:nvSpPr>
            <p:cNvPr id="7123" name="Google Shape;7123;p39"/>
            <p:cNvSpPr/>
            <p:nvPr/>
          </p:nvSpPr>
          <p:spPr>
            <a:xfrm rot="2128797">
              <a:off x="8190726" y="4447938"/>
              <a:ext cx="1088341" cy="1113293"/>
            </a:xfrm>
            <a:custGeom>
              <a:avLst/>
              <a:gdLst/>
              <a:ahLst/>
              <a:cxnLst/>
              <a:rect l="l" t="t" r="r" b="b"/>
              <a:pathLst>
                <a:path w="31187" h="31902" extrusionOk="0">
                  <a:moveTo>
                    <a:pt x="7131" y="1"/>
                  </a:moveTo>
                  <a:cubicBezTo>
                    <a:pt x="6527" y="1"/>
                    <a:pt x="5921" y="74"/>
                    <a:pt x="5318" y="243"/>
                  </a:cubicBezTo>
                  <a:cubicBezTo>
                    <a:pt x="1375" y="1363"/>
                    <a:pt x="897" y="7547"/>
                    <a:pt x="553" y="10788"/>
                  </a:cubicBezTo>
                  <a:cubicBezTo>
                    <a:pt x="0" y="16150"/>
                    <a:pt x="299" y="21527"/>
                    <a:pt x="45" y="26889"/>
                  </a:cubicBezTo>
                  <a:cubicBezTo>
                    <a:pt x="30" y="26964"/>
                    <a:pt x="60" y="27053"/>
                    <a:pt x="105" y="27113"/>
                  </a:cubicBezTo>
                  <a:cubicBezTo>
                    <a:pt x="75" y="28651"/>
                    <a:pt x="299" y="30130"/>
                    <a:pt x="1061" y="31235"/>
                  </a:cubicBezTo>
                  <a:cubicBezTo>
                    <a:pt x="1399" y="31710"/>
                    <a:pt x="1878" y="31901"/>
                    <a:pt x="2433" y="31901"/>
                  </a:cubicBezTo>
                  <a:cubicBezTo>
                    <a:pt x="4428" y="31901"/>
                    <a:pt x="7406" y="29427"/>
                    <a:pt x="8365" y="28726"/>
                  </a:cubicBezTo>
                  <a:cubicBezTo>
                    <a:pt x="11725" y="26262"/>
                    <a:pt x="14966" y="23872"/>
                    <a:pt x="18476" y="21602"/>
                  </a:cubicBezTo>
                  <a:cubicBezTo>
                    <a:pt x="20642" y="20198"/>
                    <a:pt x="22748" y="18719"/>
                    <a:pt x="24824" y="17195"/>
                  </a:cubicBezTo>
                  <a:cubicBezTo>
                    <a:pt x="26302" y="16120"/>
                    <a:pt x="27975" y="14910"/>
                    <a:pt x="28797" y="13223"/>
                  </a:cubicBezTo>
                  <a:cubicBezTo>
                    <a:pt x="31186" y="8294"/>
                    <a:pt x="23629" y="5994"/>
                    <a:pt x="20507" y="4590"/>
                  </a:cubicBezTo>
                  <a:cubicBezTo>
                    <a:pt x="17729" y="3335"/>
                    <a:pt x="14877" y="2260"/>
                    <a:pt x="12039" y="1169"/>
                  </a:cubicBezTo>
                  <a:cubicBezTo>
                    <a:pt x="10478" y="565"/>
                    <a:pt x="8813" y="1"/>
                    <a:pt x="7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4" name="Google Shape;7124;p39"/>
            <p:cNvGrpSpPr/>
            <p:nvPr/>
          </p:nvGrpSpPr>
          <p:grpSpPr>
            <a:xfrm>
              <a:off x="8111427" y="4378488"/>
              <a:ext cx="1000229" cy="786731"/>
              <a:chOff x="8111427" y="4378488"/>
              <a:chExt cx="1000229" cy="786731"/>
            </a:xfrm>
          </p:grpSpPr>
          <p:sp>
            <p:nvSpPr>
              <p:cNvPr id="7125" name="Google Shape;7125;p39"/>
              <p:cNvSpPr/>
              <p:nvPr/>
            </p:nvSpPr>
            <p:spPr>
              <a:xfrm rot="2128797">
                <a:off x="8175618" y="5106928"/>
                <a:ext cx="56394" cy="2631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754" extrusionOk="0">
                    <a:moveTo>
                      <a:pt x="1045" y="0"/>
                    </a:moveTo>
                    <a:cubicBezTo>
                      <a:pt x="651" y="0"/>
                      <a:pt x="1" y="604"/>
                      <a:pt x="487" y="743"/>
                    </a:cubicBezTo>
                    <a:cubicBezTo>
                      <a:pt x="513" y="750"/>
                      <a:pt x="541" y="754"/>
                      <a:pt x="571" y="754"/>
                    </a:cubicBezTo>
                    <a:cubicBezTo>
                      <a:pt x="965" y="754"/>
                      <a:pt x="1615" y="150"/>
                      <a:pt x="1129" y="11"/>
                    </a:cubicBezTo>
                    <a:cubicBezTo>
                      <a:pt x="1103" y="4"/>
                      <a:pt x="1075" y="0"/>
                      <a:pt x="1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39"/>
              <p:cNvSpPr/>
              <p:nvPr/>
            </p:nvSpPr>
            <p:spPr>
              <a:xfrm rot="2128797">
                <a:off x="8115223" y="5089210"/>
                <a:ext cx="40167" cy="25929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743" extrusionOk="0">
                    <a:moveTo>
                      <a:pt x="855" y="1"/>
                    </a:moveTo>
                    <a:cubicBezTo>
                      <a:pt x="823" y="1"/>
                      <a:pt x="792" y="6"/>
                      <a:pt x="762" y="16"/>
                    </a:cubicBezTo>
                    <a:cubicBezTo>
                      <a:pt x="732" y="16"/>
                      <a:pt x="702" y="16"/>
                      <a:pt x="672" y="31"/>
                    </a:cubicBezTo>
                    <a:cubicBezTo>
                      <a:pt x="508" y="75"/>
                      <a:pt x="0" y="314"/>
                      <a:pt x="179" y="583"/>
                    </a:cubicBezTo>
                    <a:lnTo>
                      <a:pt x="209" y="613"/>
                    </a:lnTo>
                    <a:cubicBezTo>
                      <a:pt x="270" y="708"/>
                      <a:pt x="360" y="742"/>
                      <a:pt x="458" y="742"/>
                    </a:cubicBezTo>
                    <a:cubicBezTo>
                      <a:pt x="624" y="742"/>
                      <a:pt x="813" y="643"/>
                      <a:pt x="926" y="568"/>
                    </a:cubicBezTo>
                    <a:cubicBezTo>
                      <a:pt x="1075" y="479"/>
                      <a:pt x="1150" y="329"/>
                      <a:pt x="1150" y="165"/>
                    </a:cubicBezTo>
                    <a:cubicBezTo>
                      <a:pt x="1150" y="105"/>
                      <a:pt x="1105" y="61"/>
                      <a:pt x="1046" y="61"/>
                    </a:cubicBezTo>
                    <a:cubicBezTo>
                      <a:pt x="986" y="21"/>
                      <a:pt x="919" y="1"/>
                      <a:pt x="8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39"/>
              <p:cNvSpPr/>
              <p:nvPr/>
            </p:nvSpPr>
            <p:spPr>
              <a:xfrm rot="2128797">
                <a:off x="8157857" y="5020984"/>
                <a:ext cx="38247" cy="2962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49" extrusionOk="0">
                    <a:moveTo>
                      <a:pt x="722" y="0"/>
                    </a:moveTo>
                    <a:cubicBezTo>
                      <a:pt x="420" y="0"/>
                      <a:pt x="1" y="219"/>
                      <a:pt x="44" y="548"/>
                    </a:cubicBezTo>
                    <a:cubicBezTo>
                      <a:pt x="44" y="563"/>
                      <a:pt x="44" y="578"/>
                      <a:pt x="44" y="593"/>
                    </a:cubicBezTo>
                    <a:cubicBezTo>
                      <a:pt x="56" y="742"/>
                      <a:pt x="182" y="803"/>
                      <a:pt x="307" y="803"/>
                    </a:cubicBezTo>
                    <a:cubicBezTo>
                      <a:pt x="345" y="803"/>
                      <a:pt x="383" y="798"/>
                      <a:pt x="418" y="787"/>
                    </a:cubicBezTo>
                    <a:lnTo>
                      <a:pt x="433" y="817"/>
                    </a:lnTo>
                    <a:cubicBezTo>
                      <a:pt x="455" y="839"/>
                      <a:pt x="486" y="849"/>
                      <a:pt x="521" y="849"/>
                    </a:cubicBezTo>
                    <a:cubicBezTo>
                      <a:pt x="654" y="849"/>
                      <a:pt x="845" y="714"/>
                      <a:pt x="821" y="608"/>
                    </a:cubicBezTo>
                    <a:cubicBezTo>
                      <a:pt x="821" y="593"/>
                      <a:pt x="821" y="593"/>
                      <a:pt x="821" y="578"/>
                    </a:cubicBezTo>
                    <a:cubicBezTo>
                      <a:pt x="896" y="533"/>
                      <a:pt x="940" y="459"/>
                      <a:pt x="970" y="384"/>
                    </a:cubicBezTo>
                    <a:cubicBezTo>
                      <a:pt x="1096" y="115"/>
                      <a:pt x="940" y="0"/>
                      <a:pt x="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39"/>
              <p:cNvSpPr/>
              <p:nvPr/>
            </p:nvSpPr>
            <p:spPr>
              <a:xfrm rot="2128797">
                <a:off x="8249202" y="4987293"/>
                <a:ext cx="38910" cy="27778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96" extrusionOk="0">
                    <a:moveTo>
                      <a:pt x="780" y="1"/>
                    </a:moveTo>
                    <a:cubicBezTo>
                      <a:pt x="774" y="1"/>
                      <a:pt x="767" y="1"/>
                      <a:pt x="761" y="2"/>
                    </a:cubicBezTo>
                    <a:cubicBezTo>
                      <a:pt x="754" y="1"/>
                      <a:pt x="748" y="1"/>
                      <a:pt x="742" y="1"/>
                    </a:cubicBezTo>
                    <a:cubicBezTo>
                      <a:pt x="456" y="1"/>
                      <a:pt x="0" y="321"/>
                      <a:pt x="59" y="584"/>
                    </a:cubicBezTo>
                    <a:cubicBezTo>
                      <a:pt x="59" y="614"/>
                      <a:pt x="74" y="644"/>
                      <a:pt x="88" y="659"/>
                    </a:cubicBezTo>
                    <a:cubicBezTo>
                      <a:pt x="103" y="674"/>
                      <a:pt x="133" y="689"/>
                      <a:pt x="148" y="704"/>
                    </a:cubicBezTo>
                    <a:cubicBezTo>
                      <a:pt x="172" y="774"/>
                      <a:pt x="240" y="795"/>
                      <a:pt x="315" y="795"/>
                    </a:cubicBezTo>
                    <a:cubicBezTo>
                      <a:pt x="383" y="795"/>
                      <a:pt x="457" y="778"/>
                      <a:pt x="507" y="763"/>
                    </a:cubicBezTo>
                    <a:cubicBezTo>
                      <a:pt x="701" y="704"/>
                      <a:pt x="865" y="569"/>
                      <a:pt x="985" y="405"/>
                    </a:cubicBezTo>
                    <a:cubicBezTo>
                      <a:pt x="1115" y="231"/>
                      <a:pt x="992" y="1"/>
                      <a:pt x="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39"/>
              <p:cNvSpPr/>
              <p:nvPr/>
            </p:nvSpPr>
            <p:spPr>
              <a:xfrm rot="2128797">
                <a:off x="8235315" y="5068256"/>
                <a:ext cx="38317" cy="2031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582" extrusionOk="0">
                    <a:moveTo>
                      <a:pt x="612" y="0"/>
                    </a:moveTo>
                    <a:cubicBezTo>
                      <a:pt x="331" y="0"/>
                      <a:pt x="1" y="221"/>
                      <a:pt x="112" y="500"/>
                    </a:cubicBezTo>
                    <a:cubicBezTo>
                      <a:pt x="130" y="562"/>
                      <a:pt x="179" y="582"/>
                      <a:pt x="240" y="582"/>
                    </a:cubicBezTo>
                    <a:cubicBezTo>
                      <a:pt x="283" y="582"/>
                      <a:pt x="332" y="572"/>
                      <a:pt x="381" y="560"/>
                    </a:cubicBezTo>
                    <a:lnTo>
                      <a:pt x="426" y="560"/>
                    </a:lnTo>
                    <a:cubicBezTo>
                      <a:pt x="590" y="545"/>
                      <a:pt x="1098" y="306"/>
                      <a:pt x="859" y="82"/>
                    </a:cubicBezTo>
                    <a:cubicBezTo>
                      <a:pt x="795" y="25"/>
                      <a:pt x="706" y="0"/>
                      <a:pt x="6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39"/>
              <p:cNvSpPr/>
              <p:nvPr/>
            </p:nvSpPr>
            <p:spPr>
              <a:xfrm rot="2128797">
                <a:off x="8373444" y="5126439"/>
                <a:ext cx="43308" cy="2889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828" extrusionOk="0">
                    <a:moveTo>
                      <a:pt x="842" y="0"/>
                    </a:moveTo>
                    <a:cubicBezTo>
                      <a:pt x="603" y="0"/>
                      <a:pt x="374" y="104"/>
                      <a:pt x="210" y="294"/>
                    </a:cubicBezTo>
                    <a:cubicBezTo>
                      <a:pt x="75" y="444"/>
                      <a:pt x="0" y="742"/>
                      <a:pt x="269" y="817"/>
                    </a:cubicBezTo>
                    <a:cubicBezTo>
                      <a:pt x="313" y="824"/>
                      <a:pt x="356" y="827"/>
                      <a:pt x="399" y="827"/>
                    </a:cubicBezTo>
                    <a:cubicBezTo>
                      <a:pt x="637" y="827"/>
                      <a:pt x="864" y="723"/>
                      <a:pt x="1016" y="533"/>
                    </a:cubicBezTo>
                    <a:cubicBezTo>
                      <a:pt x="1165" y="384"/>
                      <a:pt x="1240" y="85"/>
                      <a:pt x="971" y="11"/>
                    </a:cubicBezTo>
                    <a:cubicBezTo>
                      <a:pt x="928" y="4"/>
                      <a:pt x="885" y="0"/>
                      <a:pt x="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39"/>
              <p:cNvSpPr/>
              <p:nvPr/>
            </p:nvSpPr>
            <p:spPr>
              <a:xfrm rot="2128797">
                <a:off x="8499613" y="5048859"/>
                <a:ext cx="41074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77" extrusionOk="0">
                    <a:moveTo>
                      <a:pt x="825" y="1"/>
                    </a:moveTo>
                    <a:cubicBezTo>
                      <a:pt x="819" y="1"/>
                      <a:pt x="813" y="1"/>
                      <a:pt x="807" y="1"/>
                    </a:cubicBezTo>
                    <a:cubicBezTo>
                      <a:pt x="538" y="1"/>
                      <a:pt x="269" y="136"/>
                      <a:pt x="120" y="375"/>
                    </a:cubicBezTo>
                    <a:cubicBezTo>
                      <a:pt x="0" y="524"/>
                      <a:pt x="60" y="733"/>
                      <a:pt x="239" y="778"/>
                    </a:cubicBezTo>
                    <a:cubicBezTo>
                      <a:pt x="239" y="793"/>
                      <a:pt x="254" y="808"/>
                      <a:pt x="269" y="823"/>
                    </a:cubicBezTo>
                    <a:cubicBezTo>
                      <a:pt x="299" y="868"/>
                      <a:pt x="329" y="913"/>
                      <a:pt x="359" y="957"/>
                    </a:cubicBezTo>
                    <a:cubicBezTo>
                      <a:pt x="372" y="971"/>
                      <a:pt x="395" y="976"/>
                      <a:pt x="423" y="976"/>
                    </a:cubicBezTo>
                    <a:cubicBezTo>
                      <a:pt x="485" y="976"/>
                      <a:pt x="566" y="948"/>
                      <a:pt x="598" y="927"/>
                    </a:cubicBezTo>
                    <a:cubicBezTo>
                      <a:pt x="762" y="778"/>
                      <a:pt x="911" y="599"/>
                      <a:pt x="1046" y="420"/>
                    </a:cubicBezTo>
                    <a:cubicBezTo>
                      <a:pt x="1176" y="245"/>
                      <a:pt x="1039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39"/>
              <p:cNvSpPr/>
              <p:nvPr/>
            </p:nvSpPr>
            <p:spPr>
              <a:xfrm rot="2128797">
                <a:off x="8612723" y="4438780"/>
                <a:ext cx="46588" cy="2917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836" extrusionOk="0">
                    <a:moveTo>
                      <a:pt x="798" y="0"/>
                    </a:moveTo>
                    <a:cubicBezTo>
                      <a:pt x="618" y="0"/>
                      <a:pt x="360" y="174"/>
                      <a:pt x="289" y="275"/>
                    </a:cubicBezTo>
                    <a:cubicBezTo>
                      <a:pt x="309" y="246"/>
                      <a:pt x="316" y="229"/>
                      <a:pt x="310" y="229"/>
                    </a:cubicBezTo>
                    <a:cubicBezTo>
                      <a:pt x="307" y="229"/>
                      <a:pt x="300" y="234"/>
                      <a:pt x="289" y="245"/>
                    </a:cubicBezTo>
                    <a:cubicBezTo>
                      <a:pt x="0" y="451"/>
                      <a:pt x="16" y="836"/>
                      <a:pt x="360" y="836"/>
                    </a:cubicBezTo>
                    <a:cubicBezTo>
                      <a:pt x="389" y="836"/>
                      <a:pt x="420" y="833"/>
                      <a:pt x="454" y="827"/>
                    </a:cubicBezTo>
                    <a:cubicBezTo>
                      <a:pt x="663" y="797"/>
                      <a:pt x="1335" y="364"/>
                      <a:pt x="976" y="125"/>
                    </a:cubicBezTo>
                    <a:cubicBezTo>
                      <a:pt x="973" y="122"/>
                      <a:pt x="970" y="119"/>
                      <a:pt x="967" y="117"/>
                    </a:cubicBezTo>
                    <a:lnTo>
                      <a:pt x="967" y="117"/>
                    </a:lnTo>
                    <a:cubicBezTo>
                      <a:pt x="940" y="33"/>
                      <a:pt x="876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39"/>
              <p:cNvSpPr/>
              <p:nvPr/>
            </p:nvSpPr>
            <p:spPr>
              <a:xfrm rot="2128797">
                <a:off x="8707124" y="4388223"/>
                <a:ext cx="40655" cy="2223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637" extrusionOk="0">
                    <a:moveTo>
                      <a:pt x="766" y="1"/>
                    </a:moveTo>
                    <a:cubicBezTo>
                      <a:pt x="460" y="1"/>
                      <a:pt x="0" y="328"/>
                      <a:pt x="224" y="552"/>
                    </a:cubicBezTo>
                    <a:cubicBezTo>
                      <a:pt x="278" y="612"/>
                      <a:pt x="350" y="637"/>
                      <a:pt x="429" y="637"/>
                    </a:cubicBezTo>
                    <a:cubicBezTo>
                      <a:pt x="744" y="637"/>
                      <a:pt x="1165" y="235"/>
                      <a:pt x="926" y="44"/>
                    </a:cubicBezTo>
                    <a:cubicBezTo>
                      <a:pt x="883" y="14"/>
                      <a:pt x="82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39"/>
              <p:cNvSpPr/>
              <p:nvPr/>
            </p:nvSpPr>
            <p:spPr>
              <a:xfrm rot="2128797">
                <a:off x="8779821" y="4497850"/>
                <a:ext cx="34827" cy="23172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4" extrusionOk="0">
                    <a:moveTo>
                      <a:pt x="663" y="1"/>
                    </a:moveTo>
                    <a:cubicBezTo>
                      <a:pt x="520" y="1"/>
                      <a:pt x="351" y="91"/>
                      <a:pt x="266" y="158"/>
                    </a:cubicBezTo>
                    <a:cubicBezTo>
                      <a:pt x="251" y="173"/>
                      <a:pt x="236" y="188"/>
                      <a:pt x="221" y="202"/>
                    </a:cubicBezTo>
                    <a:cubicBezTo>
                      <a:pt x="1" y="398"/>
                      <a:pt x="51" y="664"/>
                      <a:pt x="281" y="664"/>
                    </a:cubicBezTo>
                    <a:cubicBezTo>
                      <a:pt x="332" y="664"/>
                      <a:pt x="392" y="650"/>
                      <a:pt x="460" y="621"/>
                    </a:cubicBezTo>
                    <a:lnTo>
                      <a:pt x="505" y="591"/>
                    </a:lnTo>
                    <a:cubicBezTo>
                      <a:pt x="669" y="531"/>
                      <a:pt x="997" y="337"/>
                      <a:pt x="863" y="113"/>
                    </a:cubicBezTo>
                    <a:cubicBezTo>
                      <a:pt x="819" y="31"/>
                      <a:pt x="746" y="1"/>
                      <a:pt x="6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39"/>
              <p:cNvSpPr/>
              <p:nvPr/>
            </p:nvSpPr>
            <p:spPr>
              <a:xfrm rot="2128797">
                <a:off x="8610227" y="4588282"/>
                <a:ext cx="36537" cy="3807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91" extrusionOk="0">
                    <a:moveTo>
                      <a:pt x="775" y="0"/>
                    </a:moveTo>
                    <a:cubicBezTo>
                      <a:pt x="632" y="0"/>
                      <a:pt x="425" y="118"/>
                      <a:pt x="374" y="180"/>
                    </a:cubicBezTo>
                    <a:cubicBezTo>
                      <a:pt x="240" y="374"/>
                      <a:pt x="31" y="583"/>
                      <a:pt x="1" y="807"/>
                    </a:cubicBezTo>
                    <a:cubicBezTo>
                      <a:pt x="1" y="822"/>
                      <a:pt x="1" y="837"/>
                      <a:pt x="1" y="837"/>
                    </a:cubicBezTo>
                    <a:lnTo>
                      <a:pt x="1" y="882"/>
                    </a:lnTo>
                    <a:cubicBezTo>
                      <a:pt x="1" y="1031"/>
                      <a:pt x="105" y="1091"/>
                      <a:pt x="255" y="1091"/>
                    </a:cubicBezTo>
                    <a:lnTo>
                      <a:pt x="299" y="1091"/>
                    </a:lnTo>
                    <a:cubicBezTo>
                      <a:pt x="568" y="1076"/>
                      <a:pt x="807" y="926"/>
                      <a:pt x="942" y="717"/>
                    </a:cubicBezTo>
                    <a:cubicBezTo>
                      <a:pt x="1046" y="493"/>
                      <a:pt x="987" y="299"/>
                      <a:pt x="912" y="90"/>
                    </a:cubicBezTo>
                    <a:cubicBezTo>
                      <a:pt x="893" y="25"/>
                      <a:pt x="841" y="0"/>
                      <a:pt x="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39"/>
              <p:cNvSpPr/>
              <p:nvPr/>
            </p:nvSpPr>
            <p:spPr>
              <a:xfrm rot="2128797">
                <a:off x="8672127" y="4477837"/>
                <a:ext cx="46972" cy="31128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92" extrusionOk="0">
                    <a:moveTo>
                      <a:pt x="892" y="1"/>
                    </a:moveTo>
                    <a:cubicBezTo>
                      <a:pt x="643" y="1"/>
                      <a:pt x="398" y="117"/>
                      <a:pt x="225" y="315"/>
                    </a:cubicBezTo>
                    <a:cubicBezTo>
                      <a:pt x="75" y="479"/>
                      <a:pt x="1" y="793"/>
                      <a:pt x="285" y="882"/>
                    </a:cubicBezTo>
                    <a:cubicBezTo>
                      <a:pt x="326" y="889"/>
                      <a:pt x="368" y="892"/>
                      <a:pt x="411" y="892"/>
                    </a:cubicBezTo>
                    <a:cubicBezTo>
                      <a:pt x="669" y="892"/>
                      <a:pt x="926" y="776"/>
                      <a:pt x="1106" y="584"/>
                    </a:cubicBezTo>
                    <a:cubicBezTo>
                      <a:pt x="1255" y="404"/>
                      <a:pt x="1345" y="91"/>
                      <a:pt x="1046" y="16"/>
                    </a:cubicBezTo>
                    <a:cubicBezTo>
                      <a:pt x="995" y="6"/>
                      <a:pt x="943" y="1"/>
                      <a:pt x="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39"/>
              <p:cNvSpPr/>
              <p:nvPr/>
            </p:nvSpPr>
            <p:spPr>
              <a:xfrm rot="2128797">
                <a:off x="8717846" y="4561427"/>
                <a:ext cx="38596" cy="25789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739" extrusionOk="0">
                    <a:moveTo>
                      <a:pt x="739" y="0"/>
                    </a:moveTo>
                    <a:cubicBezTo>
                      <a:pt x="530" y="0"/>
                      <a:pt x="331" y="92"/>
                      <a:pt x="195" y="266"/>
                    </a:cubicBezTo>
                    <a:cubicBezTo>
                      <a:pt x="75" y="400"/>
                      <a:pt x="0" y="654"/>
                      <a:pt x="239" y="729"/>
                    </a:cubicBezTo>
                    <a:cubicBezTo>
                      <a:pt x="279" y="735"/>
                      <a:pt x="318" y="739"/>
                      <a:pt x="357" y="739"/>
                    </a:cubicBezTo>
                    <a:cubicBezTo>
                      <a:pt x="570" y="739"/>
                      <a:pt x="773" y="639"/>
                      <a:pt x="911" y="475"/>
                    </a:cubicBezTo>
                    <a:cubicBezTo>
                      <a:pt x="1031" y="340"/>
                      <a:pt x="1106" y="86"/>
                      <a:pt x="867" y="12"/>
                    </a:cubicBezTo>
                    <a:cubicBezTo>
                      <a:pt x="824" y="4"/>
                      <a:pt x="781" y="0"/>
                      <a:pt x="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39"/>
              <p:cNvSpPr/>
              <p:nvPr/>
            </p:nvSpPr>
            <p:spPr>
              <a:xfrm rot="2128797">
                <a:off x="8683921" y="4599333"/>
                <a:ext cx="46693" cy="270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776" extrusionOk="0">
                    <a:moveTo>
                      <a:pt x="863" y="1"/>
                    </a:moveTo>
                    <a:cubicBezTo>
                      <a:pt x="610" y="1"/>
                      <a:pt x="316" y="200"/>
                      <a:pt x="202" y="381"/>
                    </a:cubicBezTo>
                    <a:lnTo>
                      <a:pt x="172" y="411"/>
                    </a:lnTo>
                    <a:cubicBezTo>
                      <a:pt x="1" y="688"/>
                      <a:pt x="201" y="775"/>
                      <a:pt x="426" y="775"/>
                    </a:cubicBezTo>
                    <a:cubicBezTo>
                      <a:pt x="553" y="775"/>
                      <a:pt x="689" y="747"/>
                      <a:pt x="770" y="710"/>
                    </a:cubicBezTo>
                    <a:lnTo>
                      <a:pt x="815" y="680"/>
                    </a:lnTo>
                    <a:cubicBezTo>
                      <a:pt x="994" y="590"/>
                      <a:pt x="1337" y="247"/>
                      <a:pt x="1083" y="67"/>
                    </a:cubicBezTo>
                    <a:cubicBezTo>
                      <a:pt x="1019" y="21"/>
                      <a:pt x="943" y="1"/>
                      <a:pt x="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39"/>
              <p:cNvSpPr/>
              <p:nvPr/>
            </p:nvSpPr>
            <p:spPr>
              <a:xfrm rot="2128797">
                <a:off x="8573225" y="4512890"/>
                <a:ext cx="50671" cy="23276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667" extrusionOk="0">
                    <a:moveTo>
                      <a:pt x="940" y="1"/>
                    </a:moveTo>
                    <a:cubicBezTo>
                      <a:pt x="578" y="1"/>
                      <a:pt x="0" y="544"/>
                      <a:pt x="442" y="655"/>
                    </a:cubicBezTo>
                    <a:cubicBezTo>
                      <a:pt x="468" y="663"/>
                      <a:pt x="497" y="667"/>
                      <a:pt x="528" y="667"/>
                    </a:cubicBezTo>
                    <a:cubicBezTo>
                      <a:pt x="888" y="667"/>
                      <a:pt x="1451" y="137"/>
                      <a:pt x="1024" y="13"/>
                    </a:cubicBezTo>
                    <a:cubicBezTo>
                      <a:pt x="998" y="5"/>
                      <a:pt x="969" y="1"/>
                      <a:pt x="9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39"/>
              <p:cNvSpPr/>
              <p:nvPr/>
            </p:nvSpPr>
            <p:spPr>
              <a:xfrm rot="2128797">
                <a:off x="9002925" y="5033895"/>
                <a:ext cx="5698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917" extrusionOk="0">
                    <a:moveTo>
                      <a:pt x="887" y="0"/>
                    </a:moveTo>
                    <a:cubicBezTo>
                      <a:pt x="484" y="0"/>
                      <a:pt x="1" y="287"/>
                      <a:pt x="80" y="693"/>
                    </a:cubicBezTo>
                    <a:cubicBezTo>
                      <a:pt x="107" y="858"/>
                      <a:pt x="213" y="916"/>
                      <a:pt x="342" y="916"/>
                    </a:cubicBezTo>
                    <a:cubicBezTo>
                      <a:pt x="424" y="916"/>
                      <a:pt x="515" y="893"/>
                      <a:pt x="602" y="858"/>
                    </a:cubicBezTo>
                    <a:cubicBezTo>
                      <a:pt x="901" y="813"/>
                      <a:pt x="1633" y="410"/>
                      <a:pt x="1230" y="96"/>
                    </a:cubicBezTo>
                    <a:cubicBezTo>
                      <a:pt x="1138" y="30"/>
                      <a:pt x="1017" y="0"/>
                      <a:pt x="8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39"/>
              <p:cNvSpPr/>
              <p:nvPr/>
            </p:nvSpPr>
            <p:spPr>
              <a:xfrm rot="2128797">
                <a:off x="8945891" y="5087684"/>
                <a:ext cx="33676" cy="18321"/>
              </a:xfrm>
              <a:custGeom>
                <a:avLst/>
                <a:gdLst/>
                <a:ahLst/>
                <a:cxnLst/>
                <a:rect l="l" t="t" r="r" b="b"/>
                <a:pathLst>
                  <a:path w="965" h="525" extrusionOk="0">
                    <a:moveTo>
                      <a:pt x="455" y="1"/>
                    </a:moveTo>
                    <a:cubicBezTo>
                      <a:pt x="310" y="1"/>
                      <a:pt x="169" y="64"/>
                      <a:pt x="75" y="186"/>
                    </a:cubicBezTo>
                    <a:cubicBezTo>
                      <a:pt x="15" y="246"/>
                      <a:pt x="0" y="336"/>
                      <a:pt x="45" y="410"/>
                    </a:cubicBezTo>
                    <a:lnTo>
                      <a:pt x="30" y="410"/>
                    </a:lnTo>
                    <a:cubicBezTo>
                      <a:pt x="30" y="425"/>
                      <a:pt x="45" y="425"/>
                      <a:pt x="60" y="440"/>
                    </a:cubicBezTo>
                    <a:lnTo>
                      <a:pt x="60" y="455"/>
                    </a:lnTo>
                    <a:cubicBezTo>
                      <a:pt x="51" y="446"/>
                      <a:pt x="47" y="442"/>
                      <a:pt x="46" y="442"/>
                    </a:cubicBezTo>
                    <a:lnTo>
                      <a:pt x="46" y="442"/>
                    </a:lnTo>
                    <a:cubicBezTo>
                      <a:pt x="42" y="442"/>
                      <a:pt x="93" y="500"/>
                      <a:pt x="105" y="500"/>
                    </a:cubicBezTo>
                    <a:cubicBezTo>
                      <a:pt x="122" y="517"/>
                      <a:pt x="145" y="525"/>
                      <a:pt x="170" y="525"/>
                    </a:cubicBezTo>
                    <a:cubicBezTo>
                      <a:pt x="187" y="525"/>
                      <a:pt x="206" y="521"/>
                      <a:pt x="224" y="515"/>
                    </a:cubicBezTo>
                    <a:lnTo>
                      <a:pt x="314" y="515"/>
                    </a:lnTo>
                    <a:cubicBezTo>
                      <a:pt x="317" y="515"/>
                      <a:pt x="320" y="515"/>
                      <a:pt x="324" y="515"/>
                    </a:cubicBezTo>
                    <a:cubicBezTo>
                      <a:pt x="472" y="515"/>
                      <a:pt x="965" y="213"/>
                      <a:pt x="702" y="67"/>
                    </a:cubicBezTo>
                    <a:cubicBezTo>
                      <a:pt x="625" y="22"/>
                      <a:pt x="539" y="1"/>
                      <a:pt x="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39"/>
              <p:cNvSpPr/>
              <p:nvPr/>
            </p:nvSpPr>
            <p:spPr>
              <a:xfrm rot="2128797">
                <a:off x="8854619" y="4968338"/>
                <a:ext cx="50636" cy="26243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752" extrusionOk="0">
                    <a:moveTo>
                      <a:pt x="765" y="1"/>
                    </a:moveTo>
                    <a:cubicBezTo>
                      <a:pt x="565" y="1"/>
                      <a:pt x="339" y="133"/>
                      <a:pt x="211" y="271"/>
                    </a:cubicBezTo>
                    <a:cubicBezTo>
                      <a:pt x="0" y="538"/>
                      <a:pt x="133" y="752"/>
                      <a:pt x="422" y="752"/>
                    </a:cubicBezTo>
                    <a:cubicBezTo>
                      <a:pt x="441" y="752"/>
                      <a:pt x="460" y="751"/>
                      <a:pt x="480" y="749"/>
                    </a:cubicBezTo>
                    <a:cubicBezTo>
                      <a:pt x="502" y="741"/>
                      <a:pt x="528" y="738"/>
                      <a:pt x="554" y="738"/>
                    </a:cubicBezTo>
                    <a:cubicBezTo>
                      <a:pt x="580" y="738"/>
                      <a:pt x="607" y="741"/>
                      <a:pt x="629" y="749"/>
                    </a:cubicBezTo>
                    <a:cubicBezTo>
                      <a:pt x="823" y="749"/>
                      <a:pt x="1450" y="390"/>
                      <a:pt x="1137" y="181"/>
                    </a:cubicBezTo>
                    <a:cubicBezTo>
                      <a:pt x="1092" y="166"/>
                      <a:pt x="1062" y="151"/>
                      <a:pt x="1032" y="122"/>
                    </a:cubicBezTo>
                    <a:cubicBezTo>
                      <a:pt x="961" y="36"/>
                      <a:pt x="867" y="1"/>
                      <a:pt x="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39"/>
              <p:cNvSpPr/>
              <p:nvPr/>
            </p:nvSpPr>
            <p:spPr>
              <a:xfrm rot="2128797">
                <a:off x="8969421" y="4911515"/>
                <a:ext cx="39643" cy="28162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807" extrusionOk="0">
                    <a:moveTo>
                      <a:pt x="845" y="0"/>
                    </a:moveTo>
                    <a:cubicBezTo>
                      <a:pt x="769" y="0"/>
                      <a:pt x="692" y="18"/>
                      <a:pt x="627" y="44"/>
                    </a:cubicBezTo>
                    <a:cubicBezTo>
                      <a:pt x="463" y="119"/>
                      <a:pt x="299" y="224"/>
                      <a:pt x="179" y="358"/>
                    </a:cubicBezTo>
                    <a:cubicBezTo>
                      <a:pt x="0" y="478"/>
                      <a:pt x="75" y="746"/>
                      <a:pt x="284" y="761"/>
                    </a:cubicBezTo>
                    <a:cubicBezTo>
                      <a:pt x="321" y="793"/>
                      <a:pt x="370" y="806"/>
                      <a:pt x="425" y="806"/>
                    </a:cubicBezTo>
                    <a:cubicBezTo>
                      <a:pt x="657" y="806"/>
                      <a:pt x="1000" y="568"/>
                      <a:pt x="1060" y="448"/>
                    </a:cubicBezTo>
                    <a:cubicBezTo>
                      <a:pt x="1120" y="373"/>
                      <a:pt x="1135" y="298"/>
                      <a:pt x="1135" y="209"/>
                    </a:cubicBezTo>
                    <a:cubicBezTo>
                      <a:pt x="1106" y="55"/>
                      <a:pt x="979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39"/>
              <p:cNvSpPr/>
              <p:nvPr/>
            </p:nvSpPr>
            <p:spPr>
              <a:xfrm rot="2128797">
                <a:off x="8944123" y="4981876"/>
                <a:ext cx="34967" cy="2872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23" extrusionOk="0">
                    <a:moveTo>
                      <a:pt x="728" y="1"/>
                    </a:moveTo>
                    <a:cubicBezTo>
                      <a:pt x="547" y="1"/>
                      <a:pt x="321" y="121"/>
                      <a:pt x="239" y="230"/>
                    </a:cubicBezTo>
                    <a:lnTo>
                      <a:pt x="165" y="334"/>
                    </a:lnTo>
                    <a:cubicBezTo>
                      <a:pt x="45" y="394"/>
                      <a:pt x="0" y="543"/>
                      <a:pt x="30" y="678"/>
                    </a:cubicBezTo>
                    <a:cubicBezTo>
                      <a:pt x="77" y="785"/>
                      <a:pt x="178" y="823"/>
                      <a:pt x="289" y="823"/>
                    </a:cubicBezTo>
                    <a:cubicBezTo>
                      <a:pt x="425" y="823"/>
                      <a:pt x="575" y="765"/>
                      <a:pt x="658" y="708"/>
                    </a:cubicBezTo>
                    <a:cubicBezTo>
                      <a:pt x="822" y="618"/>
                      <a:pt x="1001" y="469"/>
                      <a:pt x="986" y="274"/>
                    </a:cubicBezTo>
                    <a:cubicBezTo>
                      <a:pt x="986" y="245"/>
                      <a:pt x="986" y="215"/>
                      <a:pt x="971" y="185"/>
                    </a:cubicBezTo>
                    <a:cubicBezTo>
                      <a:pt x="942" y="50"/>
                      <a:pt x="844" y="1"/>
                      <a:pt x="7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39"/>
              <p:cNvSpPr/>
              <p:nvPr/>
            </p:nvSpPr>
            <p:spPr>
              <a:xfrm rot="2128797">
                <a:off x="8863711" y="5041376"/>
                <a:ext cx="35595" cy="27813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97" extrusionOk="0">
                    <a:moveTo>
                      <a:pt x="877" y="1"/>
                    </a:moveTo>
                    <a:cubicBezTo>
                      <a:pt x="768" y="1"/>
                      <a:pt x="608" y="75"/>
                      <a:pt x="508" y="150"/>
                    </a:cubicBezTo>
                    <a:cubicBezTo>
                      <a:pt x="269" y="210"/>
                      <a:pt x="0" y="374"/>
                      <a:pt x="15" y="613"/>
                    </a:cubicBezTo>
                    <a:cubicBezTo>
                      <a:pt x="28" y="750"/>
                      <a:pt x="122" y="796"/>
                      <a:pt x="239" y="796"/>
                    </a:cubicBezTo>
                    <a:cubicBezTo>
                      <a:pt x="403" y="796"/>
                      <a:pt x="609" y="704"/>
                      <a:pt x="687" y="643"/>
                    </a:cubicBezTo>
                    <a:cubicBezTo>
                      <a:pt x="837" y="524"/>
                      <a:pt x="941" y="359"/>
                      <a:pt x="986" y="180"/>
                    </a:cubicBezTo>
                    <a:cubicBezTo>
                      <a:pt x="1019" y="48"/>
                      <a:pt x="964" y="1"/>
                      <a:pt x="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39"/>
              <p:cNvSpPr/>
              <p:nvPr/>
            </p:nvSpPr>
            <p:spPr>
              <a:xfrm rot="2128797">
                <a:off x="8839482" y="4898949"/>
                <a:ext cx="41737" cy="2872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823" extrusionOk="0">
                    <a:moveTo>
                      <a:pt x="723" y="0"/>
                    </a:moveTo>
                    <a:cubicBezTo>
                      <a:pt x="539" y="0"/>
                      <a:pt x="310" y="141"/>
                      <a:pt x="210" y="242"/>
                    </a:cubicBezTo>
                    <a:cubicBezTo>
                      <a:pt x="195" y="257"/>
                      <a:pt x="180" y="272"/>
                      <a:pt x="180" y="286"/>
                    </a:cubicBezTo>
                    <a:cubicBezTo>
                      <a:pt x="76" y="421"/>
                      <a:pt x="1" y="585"/>
                      <a:pt x="135" y="705"/>
                    </a:cubicBezTo>
                    <a:cubicBezTo>
                      <a:pt x="240" y="800"/>
                      <a:pt x="362" y="822"/>
                      <a:pt x="491" y="822"/>
                    </a:cubicBezTo>
                    <a:cubicBezTo>
                      <a:pt x="565" y="822"/>
                      <a:pt x="642" y="815"/>
                      <a:pt x="718" y="809"/>
                    </a:cubicBezTo>
                    <a:cubicBezTo>
                      <a:pt x="822" y="809"/>
                      <a:pt x="1196" y="660"/>
                      <a:pt x="1061" y="496"/>
                    </a:cubicBezTo>
                    <a:cubicBezTo>
                      <a:pt x="972" y="361"/>
                      <a:pt x="1032" y="242"/>
                      <a:pt x="942" y="122"/>
                    </a:cubicBezTo>
                    <a:cubicBezTo>
                      <a:pt x="893" y="34"/>
                      <a:pt x="813" y="0"/>
                      <a:pt x="7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39"/>
              <p:cNvSpPr/>
              <p:nvPr/>
            </p:nvSpPr>
            <p:spPr>
              <a:xfrm rot="2128797">
                <a:off x="9065937" y="4918576"/>
                <a:ext cx="41144" cy="2893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29" extrusionOk="0">
                    <a:moveTo>
                      <a:pt x="918" y="1"/>
                    </a:moveTo>
                    <a:cubicBezTo>
                      <a:pt x="793" y="1"/>
                      <a:pt x="641" y="49"/>
                      <a:pt x="526" y="110"/>
                    </a:cubicBezTo>
                    <a:cubicBezTo>
                      <a:pt x="316" y="185"/>
                      <a:pt x="137" y="334"/>
                      <a:pt x="63" y="544"/>
                    </a:cubicBezTo>
                    <a:cubicBezTo>
                      <a:pt x="0" y="762"/>
                      <a:pt x="177" y="828"/>
                      <a:pt x="355" y="828"/>
                    </a:cubicBezTo>
                    <a:cubicBezTo>
                      <a:pt x="433" y="828"/>
                      <a:pt x="511" y="816"/>
                      <a:pt x="570" y="797"/>
                    </a:cubicBezTo>
                    <a:cubicBezTo>
                      <a:pt x="839" y="738"/>
                      <a:pt x="1048" y="529"/>
                      <a:pt x="1138" y="275"/>
                    </a:cubicBezTo>
                    <a:cubicBezTo>
                      <a:pt x="1179" y="71"/>
                      <a:pt x="1068" y="1"/>
                      <a:pt x="9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39"/>
              <p:cNvSpPr/>
              <p:nvPr/>
            </p:nvSpPr>
            <p:spPr>
              <a:xfrm rot="2128797">
                <a:off x="8840039" y="4728231"/>
                <a:ext cx="42749" cy="25964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744" extrusionOk="0">
                    <a:moveTo>
                      <a:pt x="635" y="1"/>
                    </a:moveTo>
                    <a:cubicBezTo>
                      <a:pt x="438" y="1"/>
                      <a:pt x="248" y="93"/>
                      <a:pt x="135" y="263"/>
                    </a:cubicBezTo>
                    <a:cubicBezTo>
                      <a:pt x="30" y="352"/>
                      <a:pt x="0" y="472"/>
                      <a:pt x="45" y="606"/>
                    </a:cubicBezTo>
                    <a:lnTo>
                      <a:pt x="60" y="621"/>
                    </a:lnTo>
                    <a:cubicBezTo>
                      <a:pt x="94" y="711"/>
                      <a:pt x="170" y="743"/>
                      <a:pt x="260" y="743"/>
                    </a:cubicBezTo>
                    <a:cubicBezTo>
                      <a:pt x="364" y="743"/>
                      <a:pt x="486" y="699"/>
                      <a:pt x="583" y="651"/>
                    </a:cubicBezTo>
                    <a:cubicBezTo>
                      <a:pt x="822" y="561"/>
                      <a:pt x="1225" y="308"/>
                      <a:pt x="971" y="98"/>
                    </a:cubicBezTo>
                    <a:cubicBezTo>
                      <a:pt x="866" y="32"/>
                      <a:pt x="749" y="1"/>
                      <a:pt x="6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39"/>
              <p:cNvSpPr/>
              <p:nvPr/>
            </p:nvSpPr>
            <p:spPr>
              <a:xfrm rot="2128797">
                <a:off x="8659604" y="4811438"/>
                <a:ext cx="47390" cy="22579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647" extrusionOk="0">
                    <a:moveTo>
                      <a:pt x="881" y="0"/>
                    </a:moveTo>
                    <a:cubicBezTo>
                      <a:pt x="539" y="0"/>
                      <a:pt x="0" y="512"/>
                      <a:pt x="403" y="637"/>
                    </a:cubicBezTo>
                    <a:cubicBezTo>
                      <a:pt x="426" y="643"/>
                      <a:pt x="451" y="646"/>
                      <a:pt x="477" y="646"/>
                    </a:cubicBezTo>
                    <a:cubicBezTo>
                      <a:pt x="819" y="646"/>
                      <a:pt x="1358" y="135"/>
                      <a:pt x="955" y="10"/>
                    </a:cubicBezTo>
                    <a:cubicBezTo>
                      <a:pt x="932" y="3"/>
                      <a:pt x="90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39"/>
              <p:cNvSpPr/>
              <p:nvPr/>
            </p:nvSpPr>
            <p:spPr>
              <a:xfrm rot="2128797">
                <a:off x="8715065" y="4886066"/>
                <a:ext cx="38910" cy="20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99" extrusionOk="0">
                    <a:moveTo>
                      <a:pt x="702" y="0"/>
                    </a:moveTo>
                    <a:cubicBezTo>
                      <a:pt x="370" y="0"/>
                      <a:pt x="1" y="598"/>
                      <a:pt x="436" y="598"/>
                    </a:cubicBezTo>
                    <a:cubicBezTo>
                      <a:pt x="457" y="598"/>
                      <a:pt x="479" y="597"/>
                      <a:pt x="502" y="594"/>
                    </a:cubicBezTo>
                    <a:lnTo>
                      <a:pt x="652" y="579"/>
                    </a:lnTo>
                    <a:cubicBezTo>
                      <a:pt x="771" y="564"/>
                      <a:pt x="1115" y="370"/>
                      <a:pt x="980" y="206"/>
                    </a:cubicBezTo>
                    <a:lnTo>
                      <a:pt x="921" y="116"/>
                    </a:lnTo>
                    <a:cubicBezTo>
                      <a:pt x="857" y="34"/>
                      <a:pt x="781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39"/>
              <p:cNvSpPr/>
              <p:nvPr/>
            </p:nvSpPr>
            <p:spPr>
              <a:xfrm rot="2128797">
                <a:off x="8561896" y="4788186"/>
                <a:ext cx="44354" cy="29628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849" extrusionOk="0">
                    <a:moveTo>
                      <a:pt x="857" y="1"/>
                    </a:moveTo>
                    <a:cubicBezTo>
                      <a:pt x="615" y="1"/>
                      <a:pt x="375" y="107"/>
                      <a:pt x="210" y="310"/>
                    </a:cubicBezTo>
                    <a:cubicBezTo>
                      <a:pt x="60" y="459"/>
                      <a:pt x="1" y="758"/>
                      <a:pt x="255" y="832"/>
                    </a:cubicBezTo>
                    <a:cubicBezTo>
                      <a:pt x="310" y="844"/>
                      <a:pt x="365" y="849"/>
                      <a:pt x="420" y="849"/>
                    </a:cubicBezTo>
                    <a:cubicBezTo>
                      <a:pt x="660" y="849"/>
                      <a:pt x="888" y="743"/>
                      <a:pt x="1046" y="549"/>
                    </a:cubicBezTo>
                    <a:cubicBezTo>
                      <a:pt x="1181" y="384"/>
                      <a:pt x="1270" y="101"/>
                      <a:pt x="986" y="11"/>
                    </a:cubicBezTo>
                    <a:cubicBezTo>
                      <a:pt x="944" y="4"/>
                      <a:pt x="900" y="1"/>
                      <a:pt x="8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52" name="Google Shape;7152;p39"/>
          <p:cNvGrpSpPr/>
          <p:nvPr/>
        </p:nvGrpSpPr>
        <p:grpSpPr>
          <a:xfrm>
            <a:off x="-353841" y="3919412"/>
            <a:ext cx="1640470" cy="1570535"/>
            <a:chOff x="-353841" y="3919412"/>
            <a:chExt cx="1640470" cy="1570535"/>
          </a:xfrm>
        </p:grpSpPr>
        <p:sp>
          <p:nvSpPr>
            <p:cNvPr id="7153" name="Google Shape;7153;p39"/>
            <p:cNvSpPr/>
            <p:nvPr/>
          </p:nvSpPr>
          <p:spPr>
            <a:xfrm rot="2128663">
              <a:off x="-183898" y="4203849"/>
              <a:ext cx="1300585" cy="1001661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9"/>
            <p:cNvSpPr/>
            <p:nvPr/>
          </p:nvSpPr>
          <p:spPr>
            <a:xfrm rot="2128663">
              <a:off x="77205" y="4483339"/>
              <a:ext cx="38495" cy="25832"/>
            </a:xfrm>
            <a:custGeom>
              <a:avLst/>
              <a:gdLst/>
              <a:ahLst/>
              <a:cxnLst/>
              <a:rect l="l" t="t" r="r" b="b"/>
              <a:pathLst>
                <a:path w="912" h="612" extrusionOk="0">
                  <a:moveTo>
                    <a:pt x="227" y="0"/>
                  </a:moveTo>
                  <a:cubicBezTo>
                    <a:pt x="91" y="0"/>
                    <a:pt x="0" y="64"/>
                    <a:pt x="45" y="226"/>
                  </a:cubicBezTo>
                  <a:cubicBezTo>
                    <a:pt x="101" y="431"/>
                    <a:pt x="451" y="612"/>
                    <a:pt x="679" y="612"/>
                  </a:cubicBezTo>
                  <a:cubicBezTo>
                    <a:pt x="818" y="612"/>
                    <a:pt x="911" y="545"/>
                    <a:pt x="866" y="376"/>
                  </a:cubicBezTo>
                  <a:cubicBezTo>
                    <a:pt x="810" y="179"/>
                    <a:pt x="45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9"/>
            <p:cNvSpPr/>
            <p:nvPr/>
          </p:nvSpPr>
          <p:spPr>
            <a:xfrm rot="2128663">
              <a:off x="55666" y="4414102"/>
              <a:ext cx="37861" cy="28913"/>
            </a:xfrm>
            <a:custGeom>
              <a:avLst/>
              <a:gdLst/>
              <a:ahLst/>
              <a:cxnLst/>
              <a:rect l="l" t="t" r="r" b="b"/>
              <a:pathLst>
                <a:path w="897" h="685" extrusionOk="0">
                  <a:moveTo>
                    <a:pt x="288" y="1"/>
                  </a:moveTo>
                  <a:cubicBezTo>
                    <a:pt x="215" y="1"/>
                    <a:pt x="153" y="29"/>
                    <a:pt x="120" y="103"/>
                  </a:cubicBezTo>
                  <a:cubicBezTo>
                    <a:pt x="105" y="118"/>
                    <a:pt x="105" y="118"/>
                    <a:pt x="90" y="133"/>
                  </a:cubicBezTo>
                  <a:cubicBezTo>
                    <a:pt x="1" y="372"/>
                    <a:pt x="285" y="551"/>
                    <a:pt x="449" y="641"/>
                  </a:cubicBezTo>
                  <a:cubicBezTo>
                    <a:pt x="512" y="669"/>
                    <a:pt x="579" y="684"/>
                    <a:pt x="645" y="684"/>
                  </a:cubicBezTo>
                  <a:cubicBezTo>
                    <a:pt x="718" y="684"/>
                    <a:pt x="789" y="665"/>
                    <a:pt x="852" y="626"/>
                  </a:cubicBezTo>
                  <a:cubicBezTo>
                    <a:pt x="882" y="596"/>
                    <a:pt x="897" y="536"/>
                    <a:pt x="867" y="492"/>
                  </a:cubicBezTo>
                  <a:cubicBezTo>
                    <a:pt x="867" y="402"/>
                    <a:pt x="837" y="327"/>
                    <a:pt x="777" y="268"/>
                  </a:cubicBezTo>
                  <a:cubicBezTo>
                    <a:pt x="762" y="253"/>
                    <a:pt x="748" y="223"/>
                    <a:pt x="733" y="208"/>
                  </a:cubicBezTo>
                  <a:cubicBezTo>
                    <a:pt x="661" y="136"/>
                    <a:pt x="448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9"/>
            <p:cNvSpPr/>
            <p:nvPr/>
          </p:nvSpPr>
          <p:spPr>
            <a:xfrm rot="2128663">
              <a:off x="135805" y="4415157"/>
              <a:ext cx="50566" cy="29842"/>
            </a:xfrm>
            <a:custGeom>
              <a:avLst/>
              <a:gdLst/>
              <a:ahLst/>
              <a:cxnLst/>
              <a:rect l="l" t="t" r="r" b="b"/>
              <a:pathLst>
                <a:path w="1198" h="707" extrusionOk="0">
                  <a:moveTo>
                    <a:pt x="338" y="0"/>
                  </a:moveTo>
                  <a:cubicBezTo>
                    <a:pt x="270" y="0"/>
                    <a:pt x="206" y="20"/>
                    <a:pt x="150" y="64"/>
                  </a:cubicBezTo>
                  <a:lnTo>
                    <a:pt x="120" y="109"/>
                  </a:lnTo>
                  <a:cubicBezTo>
                    <a:pt x="0" y="199"/>
                    <a:pt x="60" y="363"/>
                    <a:pt x="150" y="468"/>
                  </a:cubicBezTo>
                  <a:cubicBezTo>
                    <a:pt x="150" y="468"/>
                    <a:pt x="150" y="483"/>
                    <a:pt x="150" y="498"/>
                  </a:cubicBezTo>
                  <a:cubicBezTo>
                    <a:pt x="126" y="592"/>
                    <a:pt x="288" y="704"/>
                    <a:pt x="401" y="704"/>
                  </a:cubicBezTo>
                  <a:cubicBezTo>
                    <a:pt x="432" y="704"/>
                    <a:pt x="459" y="696"/>
                    <a:pt x="478" y="677"/>
                  </a:cubicBezTo>
                  <a:lnTo>
                    <a:pt x="493" y="677"/>
                  </a:lnTo>
                  <a:cubicBezTo>
                    <a:pt x="553" y="707"/>
                    <a:pt x="627" y="707"/>
                    <a:pt x="702" y="707"/>
                  </a:cubicBezTo>
                  <a:cubicBezTo>
                    <a:pt x="1197" y="618"/>
                    <a:pt x="721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9"/>
            <p:cNvSpPr/>
            <p:nvPr/>
          </p:nvSpPr>
          <p:spPr>
            <a:xfrm rot="2128663">
              <a:off x="215827" y="4475088"/>
              <a:ext cx="40394" cy="27478"/>
            </a:xfrm>
            <a:custGeom>
              <a:avLst/>
              <a:gdLst/>
              <a:ahLst/>
              <a:cxnLst/>
              <a:rect l="l" t="t" r="r" b="b"/>
              <a:pathLst>
                <a:path w="957" h="651" extrusionOk="0">
                  <a:moveTo>
                    <a:pt x="278" y="0"/>
                  </a:moveTo>
                  <a:cubicBezTo>
                    <a:pt x="213" y="0"/>
                    <a:pt x="157" y="16"/>
                    <a:pt x="120" y="53"/>
                  </a:cubicBezTo>
                  <a:cubicBezTo>
                    <a:pt x="91" y="68"/>
                    <a:pt x="76" y="98"/>
                    <a:pt x="76" y="113"/>
                  </a:cubicBezTo>
                  <a:cubicBezTo>
                    <a:pt x="76" y="143"/>
                    <a:pt x="76" y="157"/>
                    <a:pt x="76" y="172"/>
                  </a:cubicBezTo>
                  <a:cubicBezTo>
                    <a:pt x="1" y="262"/>
                    <a:pt x="120" y="411"/>
                    <a:pt x="195" y="456"/>
                  </a:cubicBezTo>
                  <a:cubicBezTo>
                    <a:pt x="330" y="576"/>
                    <a:pt x="494" y="635"/>
                    <a:pt x="673" y="650"/>
                  </a:cubicBezTo>
                  <a:cubicBezTo>
                    <a:pt x="852" y="650"/>
                    <a:pt x="957" y="456"/>
                    <a:pt x="852" y="307"/>
                  </a:cubicBezTo>
                  <a:cubicBezTo>
                    <a:pt x="762" y="149"/>
                    <a:pt x="47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9"/>
            <p:cNvSpPr/>
            <p:nvPr/>
          </p:nvSpPr>
          <p:spPr>
            <a:xfrm rot="2128663">
              <a:off x="144296" y="4503803"/>
              <a:ext cx="30433" cy="24312"/>
            </a:xfrm>
            <a:custGeom>
              <a:avLst/>
              <a:gdLst/>
              <a:ahLst/>
              <a:cxnLst/>
              <a:rect l="l" t="t" r="r" b="b"/>
              <a:pathLst>
                <a:path w="721" h="576" extrusionOk="0">
                  <a:moveTo>
                    <a:pt x="245" y="0"/>
                  </a:moveTo>
                  <a:cubicBezTo>
                    <a:pt x="169" y="0"/>
                    <a:pt x="98" y="29"/>
                    <a:pt x="45" y="98"/>
                  </a:cubicBezTo>
                  <a:cubicBezTo>
                    <a:pt x="0" y="172"/>
                    <a:pt x="45" y="247"/>
                    <a:pt x="135" y="322"/>
                  </a:cubicBezTo>
                  <a:cubicBezTo>
                    <a:pt x="135" y="337"/>
                    <a:pt x="150" y="337"/>
                    <a:pt x="150" y="352"/>
                  </a:cubicBezTo>
                  <a:cubicBezTo>
                    <a:pt x="210" y="433"/>
                    <a:pt x="415" y="575"/>
                    <a:pt x="555" y="575"/>
                  </a:cubicBezTo>
                  <a:cubicBezTo>
                    <a:pt x="621" y="575"/>
                    <a:pt x="673" y="543"/>
                    <a:pt x="687" y="456"/>
                  </a:cubicBezTo>
                  <a:cubicBezTo>
                    <a:pt x="721" y="245"/>
                    <a:pt x="46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9"/>
            <p:cNvSpPr/>
            <p:nvPr/>
          </p:nvSpPr>
          <p:spPr>
            <a:xfrm rot="2128663">
              <a:off x="160063" y="4659689"/>
              <a:ext cx="41998" cy="29800"/>
            </a:xfrm>
            <a:custGeom>
              <a:avLst/>
              <a:gdLst/>
              <a:ahLst/>
              <a:cxnLst/>
              <a:rect l="l" t="t" r="r" b="b"/>
              <a:pathLst>
                <a:path w="995" h="706" extrusionOk="0">
                  <a:moveTo>
                    <a:pt x="297" y="0"/>
                  </a:moveTo>
                  <a:cubicBezTo>
                    <a:pt x="151" y="0"/>
                    <a:pt x="1" y="84"/>
                    <a:pt x="49" y="267"/>
                  </a:cubicBezTo>
                  <a:cubicBezTo>
                    <a:pt x="139" y="505"/>
                    <a:pt x="333" y="670"/>
                    <a:pt x="587" y="700"/>
                  </a:cubicBezTo>
                  <a:cubicBezTo>
                    <a:pt x="610" y="704"/>
                    <a:pt x="634" y="706"/>
                    <a:pt x="660" y="706"/>
                  </a:cubicBezTo>
                  <a:cubicBezTo>
                    <a:pt x="816" y="706"/>
                    <a:pt x="995" y="624"/>
                    <a:pt x="931" y="431"/>
                  </a:cubicBezTo>
                  <a:cubicBezTo>
                    <a:pt x="841" y="207"/>
                    <a:pt x="647" y="42"/>
                    <a:pt x="393" y="13"/>
                  </a:cubicBezTo>
                  <a:cubicBezTo>
                    <a:pt x="363" y="4"/>
                    <a:pt x="33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9"/>
            <p:cNvSpPr/>
            <p:nvPr/>
          </p:nvSpPr>
          <p:spPr>
            <a:xfrm rot="2128663">
              <a:off x="294920" y="4728671"/>
              <a:ext cx="42715" cy="29124"/>
            </a:xfrm>
            <a:custGeom>
              <a:avLst/>
              <a:gdLst/>
              <a:ahLst/>
              <a:cxnLst/>
              <a:rect l="l" t="t" r="r" b="b"/>
              <a:pathLst>
                <a:path w="1012" h="690" extrusionOk="0">
                  <a:moveTo>
                    <a:pt x="291" y="1"/>
                  </a:moveTo>
                  <a:cubicBezTo>
                    <a:pt x="153" y="1"/>
                    <a:pt x="47" y="129"/>
                    <a:pt x="90" y="271"/>
                  </a:cubicBezTo>
                  <a:cubicBezTo>
                    <a:pt x="75" y="271"/>
                    <a:pt x="75" y="286"/>
                    <a:pt x="75" y="301"/>
                  </a:cubicBezTo>
                  <a:cubicBezTo>
                    <a:pt x="60" y="345"/>
                    <a:pt x="30" y="390"/>
                    <a:pt x="15" y="435"/>
                  </a:cubicBezTo>
                  <a:cubicBezTo>
                    <a:pt x="0" y="495"/>
                    <a:pt x="90" y="569"/>
                    <a:pt x="150" y="584"/>
                  </a:cubicBezTo>
                  <a:cubicBezTo>
                    <a:pt x="329" y="644"/>
                    <a:pt x="508" y="674"/>
                    <a:pt x="702" y="689"/>
                  </a:cubicBezTo>
                  <a:cubicBezTo>
                    <a:pt x="709" y="689"/>
                    <a:pt x="716" y="690"/>
                    <a:pt x="722" y="690"/>
                  </a:cubicBezTo>
                  <a:cubicBezTo>
                    <a:pt x="904" y="690"/>
                    <a:pt x="1012" y="489"/>
                    <a:pt x="897" y="330"/>
                  </a:cubicBezTo>
                  <a:cubicBezTo>
                    <a:pt x="777" y="121"/>
                    <a:pt x="553" y="2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9"/>
            <p:cNvSpPr/>
            <p:nvPr/>
          </p:nvSpPr>
          <p:spPr>
            <a:xfrm rot="2128663">
              <a:off x="888091" y="4499525"/>
              <a:ext cx="46345" cy="28153"/>
            </a:xfrm>
            <a:custGeom>
              <a:avLst/>
              <a:gdLst/>
              <a:ahLst/>
              <a:cxnLst/>
              <a:rect l="l" t="t" r="r" b="b"/>
              <a:pathLst>
                <a:path w="1098" h="667" extrusionOk="0">
                  <a:moveTo>
                    <a:pt x="358" y="1"/>
                  </a:moveTo>
                  <a:cubicBezTo>
                    <a:pt x="142" y="1"/>
                    <a:pt x="1" y="191"/>
                    <a:pt x="191" y="429"/>
                  </a:cubicBezTo>
                  <a:cubicBezTo>
                    <a:pt x="269" y="507"/>
                    <a:pt x="554" y="666"/>
                    <a:pt x="749" y="666"/>
                  </a:cubicBezTo>
                  <a:cubicBezTo>
                    <a:pt x="854" y="666"/>
                    <a:pt x="933" y="620"/>
                    <a:pt x="938" y="489"/>
                  </a:cubicBezTo>
                  <a:cubicBezTo>
                    <a:pt x="938" y="476"/>
                    <a:pt x="935" y="468"/>
                    <a:pt x="930" y="467"/>
                  </a:cubicBezTo>
                  <a:lnTo>
                    <a:pt x="930" y="467"/>
                  </a:lnTo>
                  <a:cubicBezTo>
                    <a:pt x="1098" y="277"/>
                    <a:pt x="663" y="56"/>
                    <a:pt x="520" y="56"/>
                  </a:cubicBezTo>
                  <a:cubicBezTo>
                    <a:pt x="564" y="56"/>
                    <a:pt x="564" y="56"/>
                    <a:pt x="535" y="41"/>
                  </a:cubicBezTo>
                  <a:cubicBezTo>
                    <a:pt x="474" y="13"/>
                    <a:pt x="41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9"/>
            <p:cNvSpPr/>
            <p:nvPr/>
          </p:nvSpPr>
          <p:spPr>
            <a:xfrm rot="2128663">
              <a:off x="990733" y="4555159"/>
              <a:ext cx="31910" cy="23215"/>
            </a:xfrm>
            <a:custGeom>
              <a:avLst/>
              <a:gdLst/>
              <a:ahLst/>
              <a:cxnLst/>
              <a:rect l="l" t="t" r="r" b="b"/>
              <a:pathLst>
                <a:path w="756" h="550" extrusionOk="0">
                  <a:moveTo>
                    <a:pt x="230" y="1"/>
                  </a:moveTo>
                  <a:cubicBezTo>
                    <a:pt x="148" y="1"/>
                    <a:pt x="83" y="35"/>
                    <a:pt x="62" y="119"/>
                  </a:cubicBezTo>
                  <a:cubicBezTo>
                    <a:pt x="0" y="345"/>
                    <a:pt x="325" y="549"/>
                    <a:pt x="545" y="549"/>
                  </a:cubicBezTo>
                  <a:cubicBezTo>
                    <a:pt x="646" y="549"/>
                    <a:pt x="725" y="506"/>
                    <a:pt x="734" y="403"/>
                  </a:cubicBezTo>
                  <a:cubicBezTo>
                    <a:pt x="755" y="221"/>
                    <a:pt x="439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39"/>
            <p:cNvSpPr/>
            <p:nvPr/>
          </p:nvSpPr>
          <p:spPr>
            <a:xfrm rot="2128663">
              <a:off x="928562" y="4675283"/>
              <a:ext cx="38537" cy="22666"/>
            </a:xfrm>
            <a:custGeom>
              <a:avLst/>
              <a:gdLst/>
              <a:ahLst/>
              <a:cxnLst/>
              <a:rect l="l" t="t" r="r" b="b"/>
              <a:pathLst>
                <a:path w="913" h="537" extrusionOk="0">
                  <a:moveTo>
                    <a:pt x="324" y="0"/>
                  </a:moveTo>
                  <a:cubicBezTo>
                    <a:pt x="113" y="0"/>
                    <a:pt x="0" y="216"/>
                    <a:pt x="240" y="367"/>
                  </a:cubicBezTo>
                  <a:lnTo>
                    <a:pt x="285" y="397"/>
                  </a:lnTo>
                  <a:cubicBezTo>
                    <a:pt x="362" y="454"/>
                    <a:pt x="512" y="537"/>
                    <a:pt x="638" y="537"/>
                  </a:cubicBezTo>
                  <a:cubicBezTo>
                    <a:pt x="708" y="537"/>
                    <a:pt x="770" y="511"/>
                    <a:pt x="808" y="442"/>
                  </a:cubicBezTo>
                  <a:cubicBezTo>
                    <a:pt x="912" y="262"/>
                    <a:pt x="643" y="68"/>
                    <a:pt x="494" y="38"/>
                  </a:cubicBezTo>
                  <a:lnTo>
                    <a:pt x="449" y="23"/>
                  </a:lnTo>
                  <a:cubicBezTo>
                    <a:pt x="405" y="7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39"/>
            <p:cNvSpPr/>
            <p:nvPr/>
          </p:nvSpPr>
          <p:spPr>
            <a:xfrm rot="2128663">
              <a:off x="746438" y="4579297"/>
              <a:ext cx="50482" cy="27858"/>
            </a:xfrm>
            <a:custGeom>
              <a:avLst/>
              <a:gdLst/>
              <a:ahLst/>
              <a:cxnLst/>
              <a:rect l="l" t="t" r="r" b="b"/>
              <a:pathLst>
                <a:path w="1196" h="660" extrusionOk="0">
                  <a:moveTo>
                    <a:pt x="499" y="0"/>
                  </a:moveTo>
                  <a:cubicBezTo>
                    <a:pt x="389" y="0"/>
                    <a:pt x="277" y="15"/>
                    <a:pt x="165" y="47"/>
                  </a:cubicBezTo>
                  <a:lnTo>
                    <a:pt x="150" y="47"/>
                  </a:lnTo>
                  <a:cubicBezTo>
                    <a:pt x="135" y="47"/>
                    <a:pt x="120" y="47"/>
                    <a:pt x="120" y="62"/>
                  </a:cubicBezTo>
                  <a:cubicBezTo>
                    <a:pt x="1" y="122"/>
                    <a:pt x="16" y="226"/>
                    <a:pt x="76" y="331"/>
                  </a:cubicBezTo>
                  <a:cubicBezTo>
                    <a:pt x="76" y="331"/>
                    <a:pt x="76" y="346"/>
                    <a:pt x="76" y="346"/>
                  </a:cubicBezTo>
                  <a:cubicBezTo>
                    <a:pt x="76" y="361"/>
                    <a:pt x="91" y="361"/>
                    <a:pt x="105" y="376"/>
                  </a:cubicBezTo>
                  <a:cubicBezTo>
                    <a:pt x="225" y="555"/>
                    <a:pt x="419" y="659"/>
                    <a:pt x="643" y="659"/>
                  </a:cubicBezTo>
                  <a:cubicBezTo>
                    <a:pt x="822" y="644"/>
                    <a:pt x="987" y="525"/>
                    <a:pt x="1076" y="376"/>
                  </a:cubicBezTo>
                  <a:cubicBezTo>
                    <a:pt x="1196" y="241"/>
                    <a:pt x="867" y="47"/>
                    <a:pt x="778" y="32"/>
                  </a:cubicBezTo>
                  <a:cubicBezTo>
                    <a:pt x="687" y="11"/>
                    <a:pt x="59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39"/>
            <p:cNvSpPr/>
            <p:nvPr/>
          </p:nvSpPr>
          <p:spPr>
            <a:xfrm rot="2128663">
              <a:off x="885131" y="4573776"/>
              <a:ext cx="45839" cy="32079"/>
            </a:xfrm>
            <a:custGeom>
              <a:avLst/>
              <a:gdLst/>
              <a:ahLst/>
              <a:cxnLst/>
              <a:rect l="l" t="t" r="r" b="b"/>
              <a:pathLst>
                <a:path w="1086" h="760" extrusionOk="0">
                  <a:moveTo>
                    <a:pt x="361" y="0"/>
                  </a:moveTo>
                  <a:cubicBezTo>
                    <a:pt x="192" y="0"/>
                    <a:pt x="1" y="84"/>
                    <a:pt x="65" y="290"/>
                  </a:cubicBezTo>
                  <a:cubicBezTo>
                    <a:pt x="155" y="544"/>
                    <a:pt x="379" y="709"/>
                    <a:pt x="633" y="753"/>
                  </a:cubicBezTo>
                  <a:cubicBezTo>
                    <a:pt x="660" y="758"/>
                    <a:pt x="688" y="760"/>
                    <a:pt x="716" y="760"/>
                  </a:cubicBezTo>
                  <a:cubicBezTo>
                    <a:pt x="894" y="760"/>
                    <a:pt x="1086" y="676"/>
                    <a:pt x="1021" y="470"/>
                  </a:cubicBezTo>
                  <a:cubicBezTo>
                    <a:pt x="917" y="231"/>
                    <a:pt x="708" y="51"/>
                    <a:pt x="439" y="7"/>
                  </a:cubicBezTo>
                  <a:cubicBezTo>
                    <a:pt x="414" y="3"/>
                    <a:pt x="388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9"/>
            <p:cNvSpPr/>
            <p:nvPr/>
          </p:nvSpPr>
          <p:spPr>
            <a:xfrm rot="2128663">
              <a:off x="840922" y="4656864"/>
              <a:ext cx="37186" cy="25874"/>
            </a:xfrm>
            <a:custGeom>
              <a:avLst/>
              <a:gdLst/>
              <a:ahLst/>
              <a:cxnLst/>
              <a:rect l="l" t="t" r="r" b="b"/>
              <a:pathLst>
                <a:path w="881" h="613" extrusionOk="0">
                  <a:moveTo>
                    <a:pt x="277" y="1"/>
                  </a:moveTo>
                  <a:cubicBezTo>
                    <a:pt x="142" y="1"/>
                    <a:pt x="1" y="69"/>
                    <a:pt x="38" y="232"/>
                  </a:cubicBezTo>
                  <a:cubicBezTo>
                    <a:pt x="128" y="441"/>
                    <a:pt x="307" y="575"/>
                    <a:pt x="516" y="605"/>
                  </a:cubicBezTo>
                  <a:cubicBezTo>
                    <a:pt x="543" y="610"/>
                    <a:pt x="570" y="613"/>
                    <a:pt x="597" y="613"/>
                  </a:cubicBezTo>
                  <a:cubicBezTo>
                    <a:pt x="741" y="613"/>
                    <a:pt x="880" y="544"/>
                    <a:pt x="830" y="381"/>
                  </a:cubicBezTo>
                  <a:cubicBezTo>
                    <a:pt x="755" y="172"/>
                    <a:pt x="576" y="38"/>
                    <a:pt x="352" y="8"/>
                  </a:cubicBezTo>
                  <a:cubicBezTo>
                    <a:pt x="328" y="3"/>
                    <a:pt x="303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9"/>
            <p:cNvSpPr/>
            <p:nvPr/>
          </p:nvSpPr>
          <p:spPr>
            <a:xfrm rot="2128663">
              <a:off x="782630" y="4647029"/>
              <a:ext cx="46092" cy="28407"/>
            </a:xfrm>
            <a:custGeom>
              <a:avLst/>
              <a:gdLst/>
              <a:ahLst/>
              <a:cxnLst/>
              <a:rect l="l" t="t" r="r" b="b"/>
              <a:pathLst>
                <a:path w="1092" h="673" extrusionOk="0">
                  <a:moveTo>
                    <a:pt x="419" y="1"/>
                  </a:moveTo>
                  <a:cubicBezTo>
                    <a:pt x="1" y="1"/>
                    <a:pt x="300" y="434"/>
                    <a:pt x="479" y="553"/>
                  </a:cubicBezTo>
                  <a:lnTo>
                    <a:pt x="524" y="583"/>
                  </a:lnTo>
                  <a:cubicBezTo>
                    <a:pt x="591" y="628"/>
                    <a:pt x="725" y="673"/>
                    <a:pt x="845" y="673"/>
                  </a:cubicBezTo>
                  <a:cubicBezTo>
                    <a:pt x="964" y="673"/>
                    <a:pt x="1069" y="628"/>
                    <a:pt x="1076" y="493"/>
                  </a:cubicBezTo>
                  <a:cubicBezTo>
                    <a:pt x="1091" y="210"/>
                    <a:pt x="703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9"/>
            <p:cNvSpPr/>
            <p:nvPr/>
          </p:nvSpPr>
          <p:spPr>
            <a:xfrm rot="2128663">
              <a:off x="811225" y="4510003"/>
              <a:ext cx="34527" cy="23764"/>
            </a:xfrm>
            <a:custGeom>
              <a:avLst/>
              <a:gdLst/>
              <a:ahLst/>
              <a:cxnLst/>
              <a:rect l="l" t="t" r="r" b="b"/>
              <a:pathLst>
                <a:path w="818" h="563" extrusionOk="0">
                  <a:moveTo>
                    <a:pt x="210" y="1"/>
                  </a:moveTo>
                  <a:cubicBezTo>
                    <a:pt x="86" y="1"/>
                    <a:pt x="1" y="61"/>
                    <a:pt x="40" y="214"/>
                  </a:cubicBezTo>
                  <a:cubicBezTo>
                    <a:pt x="96" y="400"/>
                    <a:pt x="411" y="562"/>
                    <a:pt x="613" y="562"/>
                  </a:cubicBezTo>
                  <a:cubicBezTo>
                    <a:pt x="736" y="562"/>
                    <a:pt x="818" y="502"/>
                    <a:pt x="772" y="349"/>
                  </a:cubicBezTo>
                  <a:cubicBezTo>
                    <a:pt x="726" y="163"/>
                    <a:pt x="41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9"/>
            <p:cNvSpPr/>
            <p:nvPr/>
          </p:nvSpPr>
          <p:spPr>
            <a:xfrm rot="2128663">
              <a:off x="558713" y="4993981"/>
              <a:ext cx="39719" cy="32628"/>
            </a:xfrm>
            <a:custGeom>
              <a:avLst/>
              <a:gdLst/>
              <a:ahLst/>
              <a:cxnLst/>
              <a:rect l="l" t="t" r="r" b="b"/>
              <a:pathLst>
                <a:path w="941" h="773" extrusionOk="0">
                  <a:moveTo>
                    <a:pt x="314" y="1"/>
                  </a:moveTo>
                  <a:cubicBezTo>
                    <a:pt x="73" y="1"/>
                    <a:pt x="0" y="205"/>
                    <a:pt x="164" y="410"/>
                  </a:cubicBezTo>
                  <a:cubicBezTo>
                    <a:pt x="194" y="440"/>
                    <a:pt x="209" y="484"/>
                    <a:pt x="224" y="514"/>
                  </a:cubicBezTo>
                  <a:cubicBezTo>
                    <a:pt x="274" y="605"/>
                    <a:pt x="545" y="772"/>
                    <a:pt x="714" y="772"/>
                  </a:cubicBezTo>
                  <a:cubicBezTo>
                    <a:pt x="794" y="772"/>
                    <a:pt x="851" y="735"/>
                    <a:pt x="851" y="634"/>
                  </a:cubicBezTo>
                  <a:cubicBezTo>
                    <a:pt x="851" y="604"/>
                    <a:pt x="851" y="559"/>
                    <a:pt x="851" y="529"/>
                  </a:cubicBezTo>
                  <a:cubicBezTo>
                    <a:pt x="941" y="260"/>
                    <a:pt x="612" y="51"/>
                    <a:pt x="388" y="6"/>
                  </a:cubicBezTo>
                  <a:cubicBezTo>
                    <a:pt x="362" y="3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9"/>
            <p:cNvSpPr/>
            <p:nvPr/>
          </p:nvSpPr>
          <p:spPr>
            <a:xfrm rot="2128663">
              <a:off x="667207" y="5065959"/>
              <a:ext cx="41829" cy="29546"/>
            </a:xfrm>
            <a:custGeom>
              <a:avLst/>
              <a:gdLst/>
              <a:ahLst/>
              <a:cxnLst/>
              <a:rect l="l" t="t" r="r" b="b"/>
              <a:pathLst>
                <a:path w="991" h="700" extrusionOk="0">
                  <a:moveTo>
                    <a:pt x="224" y="0"/>
                  </a:moveTo>
                  <a:cubicBezTo>
                    <a:pt x="79" y="0"/>
                    <a:pt x="0" y="139"/>
                    <a:pt x="64" y="267"/>
                  </a:cubicBezTo>
                  <a:cubicBezTo>
                    <a:pt x="34" y="476"/>
                    <a:pt x="497" y="700"/>
                    <a:pt x="647" y="700"/>
                  </a:cubicBezTo>
                  <a:cubicBezTo>
                    <a:pt x="707" y="700"/>
                    <a:pt x="781" y="670"/>
                    <a:pt x="841" y="640"/>
                  </a:cubicBezTo>
                  <a:cubicBezTo>
                    <a:pt x="990" y="506"/>
                    <a:pt x="871" y="297"/>
                    <a:pt x="736" y="192"/>
                  </a:cubicBezTo>
                  <a:cubicBezTo>
                    <a:pt x="602" y="117"/>
                    <a:pt x="453" y="43"/>
                    <a:pt x="303" y="13"/>
                  </a:cubicBezTo>
                  <a:cubicBezTo>
                    <a:pt x="275" y="4"/>
                    <a:pt x="24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9"/>
            <p:cNvSpPr/>
            <p:nvPr/>
          </p:nvSpPr>
          <p:spPr>
            <a:xfrm rot="2128663">
              <a:off x="587807" y="5079785"/>
              <a:ext cx="47316" cy="27183"/>
            </a:xfrm>
            <a:custGeom>
              <a:avLst/>
              <a:gdLst/>
              <a:ahLst/>
              <a:cxnLst/>
              <a:rect l="l" t="t" r="r" b="b"/>
              <a:pathLst>
                <a:path w="1121" h="644" extrusionOk="0">
                  <a:moveTo>
                    <a:pt x="330" y="0"/>
                  </a:moveTo>
                  <a:cubicBezTo>
                    <a:pt x="256" y="0"/>
                    <a:pt x="183" y="33"/>
                    <a:pt x="135" y="91"/>
                  </a:cubicBezTo>
                  <a:cubicBezTo>
                    <a:pt x="0" y="255"/>
                    <a:pt x="254" y="479"/>
                    <a:pt x="389" y="554"/>
                  </a:cubicBezTo>
                  <a:cubicBezTo>
                    <a:pt x="485" y="602"/>
                    <a:pt x="593" y="644"/>
                    <a:pt x="694" y="644"/>
                  </a:cubicBezTo>
                  <a:cubicBezTo>
                    <a:pt x="750" y="644"/>
                    <a:pt x="804" y="631"/>
                    <a:pt x="852" y="599"/>
                  </a:cubicBezTo>
                  <a:cubicBezTo>
                    <a:pt x="867" y="584"/>
                    <a:pt x="897" y="554"/>
                    <a:pt x="912" y="539"/>
                  </a:cubicBezTo>
                  <a:cubicBezTo>
                    <a:pt x="1121" y="345"/>
                    <a:pt x="732" y="61"/>
                    <a:pt x="553" y="46"/>
                  </a:cubicBezTo>
                  <a:cubicBezTo>
                    <a:pt x="508" y="31"/>
                    <a:pt x="478" y="31"/>
                    <a:pt x="449" y="31"/>
                  </a:cubicBezTo>
                  <a:cubicBezTo>
                    <a:pt x="412" y="10"/>
                    <a:pt x="37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9"/>
            <p:cNvSpPr/>
            <p:nvPr/>
          </p:nvSpPr>
          <p:spPr>
            <a:xfrm rot="2128663">
              <a:off x="609923" y="4944046"/>
              <a:ext cx="38495" cy="33936"/>
            </a:xfrm>
            <a:custGeom>
              <a:avLst/>
              <a:gdLst/>
              <a:ahLst/>
              <a:cxnLst/>
              <a:rect l="l" t="t" r="r" b="b"/>
              <a:pathLst>
                <a:path w="912" h="804" extrusionOk="0">
                  <a:moveTo>
                    <a:pt x="238" y="0"/>
                  </a:moveTo>
                  <a:cubicBezTo>
                    <a:pt x="133" y="0"/>
                    <a:pt x="38" y="44"/>
                    <a:pt x="15" y="160"/>
                  </a:cubicBezTo>
                  <a:cubicBezTo>
                    <a:pt x="0" y="339"/>
                    <a:pt x="75" y="503"/>
                    <a:pt x="195" y="623"/>
                  </a:cubicBezTo>
                  <a:cubicBezTo>
                    <a:pt x="238" y="677"/>
                    <a:pt x="393" y="804"/>
                    <a:pt x="497" y="804"/>
                  </a:cubicBezTo>
                  <a:cubicBezTo>
                    <a:pt x="536" y="804"/>
                    <a:pt x="567" y="787"/>
                    <a:pt x="583" y="742"/>
                  </a:cubicBezTo>
                  <a:cubicBezTo>
                    <a:pt x="643" y="608"/>
                    <a:pt x="747" y="593"/>
                    <a:pt x="792" y="488"/>
                  </a:cubicBezTo>
                  <a:cubicBezTo>
                    <a:pt x="911" y="264"/>
                    <a:pt x="553" y="55"/>
                    <a:pt x="374" y="11"/>
                  </a:cubicBezTo>
                  <a:lnTo>
                    <a:pt x="329" y="11"/>
                  </a:lnTo>
                  <a:cubicBezTo>
                    <a:pt x="299" y="4"/>
                    <a:pt x="26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9"/>
            <p:cNvSpPr/>
            <p:nvPr/>
          </p:nvSpPr>
          <p:spPr>
            <a:xfrm rot="2128663">
              <a:off x="707728" y="5153675"/>
              <a:ext cx="52339" cy="28998"/>
            </a:xfrm>
            <a:custGeom>
              <a:avLst/>
              <a:gdLst/>
              <a:ahLst/>
              <a:cxnLst/>
              <a:rect l="l" t="t" r="r" b="b"/>
              <a:pathLst>
                <a:path w="1240" h="687" extrusionOk="0">
                  <a:moveTo>
                    <a:pt x="376" y="0"/>
                  </a:moveTo>
                  <a:cubicBezTo>
                    <a:pt x="340" y="0"/>
                    <a:pt x="304" y="3"/>
                    <a:pt x="269" y="9"/>
                  </a:cubicBezTo>
                  <a:cubicBezTo>
                    <a:pt x="0" y="84"/>
                    <a:pt x="179" y="383"/>
                    <a:pt x="314" y="487"/>
                  </a:cubicBezTo>
                  <a:cubicBezTo>
                    <a:pt x="440" y="614"/>
                    <a:pt x="611" y="687"/>
                    <a:pt x="784" y="687"/>
                  </a:cubicBezTo>
                  <a:cubicBezTo>
                    <a:pt x="837" y="687"/>
                    <a:pt x="889" y="680"/>
                    <a:pt x="941" y="666"/>
                  </a:cubicBezTo>
                  <a:cubicBezTo>
                    <a:pt x="1240" y="562"/>
                    <a:pt x="1001" y="293"/>
                    <a:pt x="777" y="159"/>
                  </a:cubicBezTo>
                  <a:cubicBezTo>
                    <a:pt x="669" y="51"/>
                    <a:pt x="522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9"/>
            <p:cNvSpPr/>
            <p:nvPr/>
          </p:nvSpPr>
          <p:spPr>
            <a:xfrm rot="2128663">
              <a:off x="759791" y="4848856"/>
              <a:ext cx="37861" cy="29462"/>
            </a:xfrm>
            <a:custGeom>
              <a:avLst/>
              <a:gdLst/>
              <a:ahLst/>
              <a:cxnLst/>
              <a:rect l="l" t="t" r="r" b="b"/>
              <a:pathLst>
                <a:path w="897" h="698" extrusionOk="0">
                  <a:moveTo>
                    <a:pt x="322" y="1"/>
                  </a:moveTo>
                  <a:cubicBezTo>
                    <a:pt x="242" y="1"/>
                    <a:pt x="167" y="41"/>
                    <a:pt x="120" y="100"/>
                  </a:cubicBezTo>
                  <a:lnTo>
                    <a:pt x="105" y="115"/>
                  </a:lnTo>
                  <a:cubicBezTo>
                    <a:pt x="1" y="264"/>
                    <a:pt x="180" y="428"/>
                    <a:pt x="329" y="503"/>
                  </a:cubicBezTo>
                  <a:cubicBezTo>
                    <a:pt x="430" y="595"/>
                    <a:pt x="604" y="698"/>
                    <a:pt x="731" y="698"/>
                  </a:cubicBezTo>
                  <a:cubicBezTo>
                    <a:pt x="810" y="698"/>
                    <a:pt x="870" y="657"/>
                    <a:pt x="882" y="548"/>
                  </a:cubicBezTo>
                  <a:cubicBezTo>
                    <a:pt x="897" y="264"/>
                    <a:pt x="673" y="25"/>
                    <a:pt x="389" y="10"/>
                  </a:cubicBezTo>
                  <a:cubicBezTo>
                    <a:pt x="367" y="4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9"/>
            <p:cNvSpPr/>
            <p:nvPr/>
          </p:nvSpPr>
          <p:spPr>
            <a:xfrm rot="2128663">
              <a:off x="596980" y="4745007"/>
              <a:ext cx="32374" cy="21738"/>
            </a:xfrm>
            <a:custGeom>
              <a:avLst/>
              <a:gdLst/>
              <a:ahLst/>
              <a:cxnLst/>
              <a:rect l="l" t="t" r="r" b="b"/>
              <a:pathLst>
                <a:path w="767" h="515" extrusionOk="0">
                  <a:moveTo>
                    <a:pt x="196" y="1"/>
                  </a:moveTo>
                  <a:cubicBezTo>
                    <a:pt x="79" y="1"/>
                    <a:pt x="1" y="57"/>
                    <a:pt x="40" y="198"/>
                  </a:cubicBezTo>
                  <a:cubicBezTo>
                    <a:pt x="87" y="365"/>
                    <a:pt x="381" y="515"/>
                    <a:pt x="572" y="515"/>
                  </a:cubicBezTo>
                  <a:cubicBezTo>
                    <a:pt x="689" y="515"/>
                    <a:pt x="767" y="459"/>
                    <a:pt x="727" y="318"/>
                  </a:cubicBezTo>
                  <a:cubicBezTo>
                    <a:pt x="681" y="151"/>
                    <a:pt x="387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9"/>
            <p:cNvSpPr/>
            <p:nvPr/>
          </p:nvSpPr>
          <p:spPr>
            <a:xfrm rot="2128663">
              <a:off x="558417" y="4831157"/>
              <a:ext cx="32712" cy="22624"/>
            </a:xfrm>
            <a:custGeom>
              <a:avLst/>
              <a:gdLst/>
              <a:ahLst/>
              <a:cxnLst/>
              <a:rect l="l" t="t" r="r" b="b"/>
              <a:pathLst>
                <a:path w="775" h="536" extrusionOk="0">
                  <a:moveTo>
                    <a:pt x="293" y="1"/>
                  </a:moveTo>
                  <a:cubicBezTo>
                    <a:pt x="124" y="1"/>
                    <a:pt x="0" y="93"/>
                    <a:pt x="162" y="295"/>
                  </a:cubicBezTo>
                  <a:lnTo>
                    <a:pt x="237" y="385"/>
                  </a:lnTo>
                  <a:cubicBezTo>
                    <a:pt x="279" y="438"/>
                    <a:pt x="440" y="535"/>
                    <a:pt x="553" y="535"/>
                  </a:cubicBezTo>
                  <a:cubicBezTo>
                    <a:pt x="599" y="535"/>
                    <a:pt x="637" y="518"/>
                    <a:pt x="655" y="475"/>
                  </a:cubicBezTo>
                  <a:lnTo>
                    <a:pt x="685" y="385"/>
                  </a:lnTo>
                  <a:cubicBezTo>
                    <a:pt x="775" y="139"/>
                    <a:pt x="50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9"/>
            <p:cNvSpPr/>
            <p:nvPr/>
          </p:nvSpPr>
          <p:spPr>
            <a:xfrm rot="2128663">
              <a:off x="555653" y="4642998"/>
              <a:ext cx="43475" cy="30813"/>
            </a:xfrm>
            <a:custGeom>
              <a:avLst/>
              <a:gdLst/>
              <a:ahLst/>
              <a:cxnLst/>
              <a:rect l="l" t="t" r="r" b="b"/>
              <a:pathLst>
                <a:path w="1030" h="730" extrusionOk="0">
                  <a:moveTo>
                    <a:pt x="347" y="0"/>
                  </a:moveTo>
                  <a:cubicBezTo>
                    <a:pt x="181" y="0"/>
                    <a:pt x="0" y="82"/>
                    <a:pt x="52" y="275"/>
                  </a:cubicBezTo>
                  <a:cubicBezTo>
                    <a:pt x="141" y="514"/>
                    <a:pt x="350" y="679"/>
                    <a:pt x="604" y="723"/>
                  </a:cubicBezTo>
                  <a:cubicBezTo>
                    <a:pt x="631" y="727"/>
                    <a:pt x="658" y="730"/>
                    <a:pt x="686" y="730"/>
                  </a:cubicBezTo>
                  <a:cubicBezTo>
                    <a:pt x="858" y="730"/>
                    <a:pt x="1029" y="646"/>
                    <a:pt x="978" y="440"/>
                  </a:cubicBezTo>
                  <a:cubicBezTo>
                    <a:pt x="888" y="201"/>
                    <a:pt x="664" y="36"/>
                    <a:pt x="425" y="6"/>
                  </a:cubicBezTo>
                  <a:cubicBezTo>
                    <a:pt x="400" y="2"/>
                    <a:pt x="37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4525" y="338750"/>
            <a:ext cx="81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Black"/>
              <a:buNone/>
              <a:defRPr sz="36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4525" y="1152465"/>
            <a:ext cx="817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8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9" name="Google Shape;7239;p44"/>
          <p:cNvGrpSpPr/>
          <p:nvPr/>
        </p:nvGrpSpPr>
        <p:grpSpPr>
          <a:xfrm>
            <a:off x="5142977" y="175226"/>
            <a:ext cx="5587594" cy="4890788"/>
            <a:chOff x="5142977" y="175226"/>
            <a:chExt cx="5587594" cy="4890788"/>
          </a:xfrm>
        </p:grpSpPr>
        <p:sp>
          <p:nvSpPr>
            <p:cNvPr id="7240" name="Google Shape;7240;p44"/>
            <p:cNvSpPr/>
            <p:nvPr/>
          </p:nvSpPr>
          <p:spPr>
            <a:xfrm>
              <a:off x="5142977" y="175226"/>
              <a:ext cx="5587594" cy="4890788"/>
            </a:xfrm>
            <a:custGeom>
              <a:avLst/>
              <a:gdLst/>
              <a:ahLst/>
              <a:cxnLst/>
              <a:rect l="l" t="t" r="r" b="b"/>
              <a:pathLst>
                <a:path w="157619" h="137963" extrusionOk="0">
                  <a:moveTo>
                    <a:pt x="80916" y="1"/>
                  </a:moveTo>
                  <a:cubicBezTo>
                    <a:pt x="77626" y="1"/>
                    <a:pt x="74293" y="195"/>
                    <a:pt x="70931" y="594"/>
                  </a:cubicBezTo>
                  <a:cubicBezTo>
                    <a:pt x="29813" y="5464"/>
                    <a:pt x="1" y="39159"/>
                    <a:pt x="4347" y="75841"/>
                  </a:cubicBezTo>
                  <a:cubicBezTo>
                    <a:pt x="7950" y="106132"/>
                    <a:pt x="36341" y="137962"/>
                    <a:pt x="67132" y="137962"/>
                  </a:cubicBezTo>
                  <a:cubicBezTo>
                    <a:pt x="73614" y="137962"/>
                    <a:pt x="80203" y="136551"/>
                    <a:pt x="86688" y="133419"/>
                  </a:cubicBezTo>
                  <a:cubicBezTo>
                    <a:pt x="141458" y="106983"/>
                    <a:pt x="157619" y="94840"/>
                    <a:pt x="153257" y="58172"/>
                  </a:cubicBezTo>
                  <a:cubicBezTo>
                    <a:pt x="149266" y="24503"/>
                    <a:pt x="117860" y="1"/>
                    <a:pt x="80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44"/>
            <p:cNvSpPr/>
            <p:nvPr/>
          </p:nvSpPr>
          <p:spPr>
            <a:xfrm>
              <a:off x="5289362" y="372000"/>
              <a:ext cx="5294816" cy="4497249"/>
            </a:xfrm>
            <a:custGeom>
              <a:avLst/>
              <a:gdLst/>
              <a:ahLst/>
              <a:cxnLst/>
              <a:rect l="l" t="t" r="r" b="b"/>
              <a:pathLst>
                <a:path w="157619" h="137963" extrusionOk="0">
                  <a:moveTo>
                    <a:pt x="80916" y="1"/>
                  </a:moveTo>
                  <a:cubicBezTo>
                    <a:pt x="77626" y="1"/>
                    <a:pt x="74293" y="195"/>
                    <a:pt x="70931" y="594"/>
                  </a:cubicBezTo>
                  <a:cubicBezTo>
                    <a:pt x="29813" y="5464"/>
                    <a:pt x="1" y="39159"/>
                    <a:pt x="4347" y="75841"/>
                  </a:cubicBezTo>
                  <a:cubicBezTo>
                    <a:pt x="7950" y="106132"/>
                    <a:pt x="36341" y="137962"/>
                    <a:pt x="67132" y="137962"/>
                  </a:cubicBezTo>
                  <a:cubicBezTo>
                    <a:pt x="73614" y="137962"/>
                    <a:pt x="80203" y="136551"/>
                    <a:pt x="86688" y="133419"/>
                  </a:cubicBezTo>
                  <a:cubicBezTo>
                    <a:pt x="141458" y="106983"/>
                    <a:pt x="157619" y="94840"/>
                    <a:pt x="153257" y="58172"/>
                  </a:cubicBezTo>
                  <a:cubicBezTo>
                    <a:pt x="149266" y="24503"/>
                    <a:pt x="117860" y="1"/>
                    <a:pt x="8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2" name="Google Shape;7242;p44"/>
          <p:cNvSpPr txBox="1">
            <a:spLocks noGrp="1"/>
          </p:cNvSpPr>
          <p:nvPr>
            <p:ph type="ctrTitle"/>
          </p:nvPr>
        </p:nvSpPr>
        <p:spPr>
          <a:xfrm>
            <a:off x="637025" y="1309650"/>
            <a:ext cx="4271100" cy="18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Pet Care: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3600" dirty="0">
                <a:solidFill>
                  <a:schemeClr val="accent1"/>
                </a:solidFill>
              </a:rPr>
              <a:t>Home of Pets</a:t>
            </a:r>
            <a:r>
              <a:rPr lang="en" sz="3600" dirty="0"/>
              <a:t> </a:t>
            </a:r>
            <a:endParaRPr sz="3600" dirty="0"/>
          </a:p>
        </p:txBody>
      </p:sp>
      <p:sp>
        <p:nvSpPr>
          <p:cNvPr id="7243" name="Google Shape;7243;p44"/>
          <p:cNvSpPr txBox="1">
            <a:spLocks noGrp="1"/>
          </p:cNvSpPr>
          <p:nvPr>
            <p:ph type="subTitle" idx="1"/>
          </p:nvPr>
        </p:nvSpPr>
        <p:spPr>
          <a:xfrm>
            <a:off x="644303" y="2838789"/>
            <a:ext cx="3073167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one By: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Ahmad Malak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Adam Kanj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Dr Nadine Abbas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44" name="Google Shape;7244;p44"/>
          <p:cNvPicPr preferRelativeResize="0"/>
          <p:nvPr/>
        </p:nvPicPr>
        <p:blipFill rotWithShape="1">
          <a:blip r:embed="rId3">
            <a:alphaModFix/>
          </a:blip>
          <a:srcRect l="11538" t="3210" r="27537" b="4538"/>
          <a:stretch/>
        </p:blipFill>
        <p:spPr>
          <a:xfrm>
            <a:off x="5718200" y="546010"/>
            <a:ext cx="4050900" cy="405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45" name="Google Shape;7245;p44"/>
          <p:cNvSpPr/>
          <p:nvPr/>
        </p:nvSpPr>
        <p:spPr>
          <a:xfrm>
            <a:off x="6127823" y="3593913"/>
            <a:ext cx="322154" cy="371887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6" name="Google Shape;7246;p44"/>
          <p:cNvGrpSpPr/>
          <p:nvPr/>
        </p:nvGrpSpPr>
        <p:grpSpPr>
          <a:xfrm>
            <a:off x="8230224" y="-118081"/>
            <a:ext cx="1574474" cy="1419779"/>
            <a:chOff x="8230224" y="-118081"/>
            <a:chExt cx="1574474" cy="1419779"/>
          </a:xfrm>
        </p:grpSpPr>
        <p:sp>
          <p:nvSpPr>
            <p:cNvPr id="7247" name="Google Shape;7247;p44"/>
            <p:cNvSpPr/>
            <p:nvPr/>
          </p:nvSpPr>
          <p:spPr>
            <a:xfrm rot="-9401439">
              <a:off x="8373861" y="96121"/>
              <a:ext cx="1287200" cy="991376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8" name="Google Shape;7248;p44"/>
            <p:cNvGrpSpPr/>
            <p:nvPr/>
          </p:nvGrpSpPr>
          <p:grpSpPr>
            <a:xfrm rot="-8794242">
              <a:off x="8519155" y="240584"/>
              <a:ext cx="905208" cy="691645"/>
              <a:chOff x="8433688" y="4410738"/>
              <a:chExt cx="598950" cy="457625"/>
            </a:xfrm>
          </p:grpSpPr>
          <p:sp>
            <p:nvSpPr>
              <p:cNvPr id="7249" name="Google Shape;7249;p44"/>
              <p:cNvSpPr/>
              <p:nvPr/>
            </p:nvSpPr>
            <p:spPr>
              <a:xfrm>
                <a:off x="8467313" y="4688863"/>
                <a:ext cx="228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12" extrusionOk="0">
                    <a:moveTo>
                      <a:pt x="227" y="0"/>
                    </a:moveTo>
                    <a:cubicBezTo>
                      <a:pt x="91" y="0"/>
                      <a:pt x="0" y="64"/>
                      <a:pt x="45" y="226"/>
                    </a:cubicBezTo>
                    <a:cubicBezTo>
                      <a:pt x="101" y="431"/>
                      <a:pt x="451" y="612"/>
                      <a:pt x="679" y="612"/>
                    </a:cubicBezTo>
                    <a:cubicBezTo>
                      <a:pt x="818" y="612"/>
                      <a:pt x="911" y="545"/>
                      <a:pt x="866" y="376"/>
                    </a:cubicBezTo>
                    <a:cubicBezTo>
                      <a:pt x="810" y="179"/>
                      <a:pt x="456" y="0"/>
                      <a:pt x="22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44"/>
              <p:cNvSpPr/>
              <p:nvPr/>
            </p:nvSpPr>
            <p:spPr>
              <a:xfrm>
                <a:off x="8433688" y="4662813"/>
                <a:ext cx="224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85" extrusionOk="0">
                    <a:moveTo>
                      <a:pt x="288" y="1"/>
                    </a:moveTo>
                    <a:cubicBezTo>
                      <a:pt x="215" y="1"/>
                      <a:pt x="153" y="29"/>
                      <a:pt x="120" y="103"/>
                    </a:cubicBezTo>
                    <a:cubicBezTo>
                      <a:pt x="105" y="118"/>
                      <a:pt x="105" y="118"/>
                      <a:pt x="90" y="133"/>
                    </a:cubicBezTo>
                    <a:cubicBezTo>
                      <a:pt x="1" y="372"/>
                      <a:pt x="285" y="551"/>
                      <a:pt x="449" y="641"/>
                    </a:cubicBezTo>
                    <a:cubicBezTo>
                      <a:pt x="512" y="669"/>
                      <a:pt x="579" y="684"/>
                      <a:pt x="645" y="684"/>
                    </a:cubicBezTo>
                    <a:cubicBezTo>
                      <a:pt x="718" y="684"/>
                      <a:pt x="789" y="665"/>
                      <a:pt x="852" y="626"/>
                    </a:cubicBezTo>
                    <a:cubicBezTo>
                      <a:pt x="882" y="596"/>
                      <a:pt x="897" y="536"/>
                      <a:pt x="867" y="492"/>
                    </a:cubicBezTo>
                    <a:cubicBezTo>
                      <a:pt x="867" y="402"/>
                      <a:pt x="837" y="327"/>
                      <a:pt x="777" y="268"/>
                    </a:cubicBezTo>
                    <a:cubicBezTo>
                      <a:pt x="762" y="253"/>
                      <a:pt x="748" y="223"/>
                      <a:pt x="733" y="208"/>
                    </a:cubicBezTo>
                    <a:cubicBezTo>
                      <a:pt x="661" y="136"/>
                      <a:pt x="448" y="1"/>
                      <a:pt x="288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44"/>
              <p:cNvSpPr/>
              <p:nvPr/>
            </p:nvSpPr>
            <p:spPr>
              <a:xfrm>
                <a:off x="8472163" y="4633538"/>
                <a:ext cx="299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707" extrusionOk="0">
                    <a:moveTo>
                      <a:pt x="338" y="0"/>
                    </a:moveTo>
                    <a:cubicBezTo>
                      <a:pt x="270" y="0"/>
                      <a:pt x="206" y="20"/>
                      <a:pt x="150" y="64"/>
                    </a:cubicBezTo>
                    <a:lnTo>
                      <a:pt x="120" y="109"/>
                    </a:lnTo>
                    <a:cubicBezTo>
                      <a:pt x="0" y="199"/>
                      <a:pt x="60" y="363"/>
                      <a:pt x="150" y="468"/>
                    </a:cubicBezTo>
                    <a:cubicBezTo>
                      <a:pt x="150" y="468"/>
                      <a:pt x="150" y="483"/>
                      <a:pt x="150" y="498"/>
                    </a:cubicBezTo>
                    <a:cubicBezTo>
                      <a:pt x="126" y="592"/>
                      <a:pt x="288" y="704"/>
                      <a:pt x="401" y="704"/>
                    </a:cubicBezTo>
                    <a:cubicBezTo>
                      <a:pt x="432" y="704"/>
                      <a:pt x="459" y="696"/>
                      <a:pt x="478" y="677"/>
                    </a:cubicBezTo>
                    <a:lnTo>
                      <a:pt x="493" y="677"/>
                    </a:lnTo>
                    <a:cubicBezTo>
                      <a:pt x="553" y="707"/>
                      <a:pt x="627" y="707"/>
                      <a:pt x="702" y="707"/>
                    </a:cubicBezTo>
                    <a:cubicBezTo>
                      <a:pt x="1197" y="618"/>
                      <a:pt x="721" y="0"/>
                      <a:pt x="33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44"/>
              <p:cNvSpPr/>
              <p:nvPr/>
            </p:nvSpPr>
            <p:spPr>
              <a:xfrm>
                <a:off x="8531513" y="4636813"/>
                <a:ext cx="23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651" extrusionOk="0">
                    <a:moveTo>
                      <a:pt x="278" y="0"/>
                    </a:moveTo>
                    <a:cubicBezTo>
                      <a:pt x="213" y="0"/>
                      <a:pt x="157" y="16"/>
                      <a:pt x="120" y="53"/>
                    </a:cubicBezTo>
                    <a:cubicBezTo>
                      <a:pt x="91" y="68"/>
                      <a:pt x="76" y="98"/>
                      <a:pt x="76" y="113"/>
                    </a:cubicBezTo>
                    <a:cubicBezTo>
                      <a:pt x="76" y="143"/>
                      <a:pt x="76" y="157"/>
                      <a:pt x="76" y="172"/>
                    </a:cubicBezTo>
                    <a:cubicBezTo>
                      <a:pt x="1" y="262"/>
                      <a:pt x="120" y="411"/>
                      <a:pt x="195" y="456"/>
                    </a:cubicBezTo>
                    <a:cubicBezTo>
                      <a:pt x="330" y="576"/>
                      <a:pt x="494" y="635"/>
                      <a:pt x="673" y="650"/>
                    </a:cubicBezTo>
                    <a:cubicBezTo>
                      <a:pt x="852" y="650"/>
                      <a:pt x="957" y="456"/>
                      <a:pt x="852" y="307"/>
                    </a:cubicBezTo>
                    <a:cubicBezTo>
                      <a:pt x="762" y="149"/>
                      <a:pt x="477" y="0"/>
                      <a:pt x="27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44"/>
              <p:cNvSpPr/>
              <p:nvPr/>
            </p:nvSpPr>
            <p:spPr>
              <a:xfrm>
                <a:off x="8506888" y="4677138"/>
                <a:ext cx="180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76" extrusionOk="0">
                    <a:moveTo>
                      <a:pt x="245" y="0"/>
                    </a:moveTo>
                    <a:cubicBezTo>
                      <a:pt x="169" y="0"/>
                      <a:pt x="98" y="29"/>
                      <a:pt x="45" y="98"/>
                    </a:cubicBezTo>
                    <a:cubicBezTo>
                      <a:pt x="0" y="172"/>
                      <a:pt x="45" y="247"/>
                      <a:pt x="135" y="322"/>
                    </a:cubicBezTo>
                    <a:cubicBezTo>
                      <a:pt x="135" y="337"/>
                      <a:pt x="150" y="337"/>
                      <a:pt x="150" y="352"/>
                    </a:cubicBezTo>
                    <a:cubicBezTo>
                      <a:pt x="210" y="433"/>
                      <a:pt x="415" y="575"/>
                      <a:pt x="555" y="575"/>
                    </a:cubicBezTo>
                    <a:cubicBezTo>
                      <a:pt x="621" y="575"/>
                      <a:pt x="673" y="543"/>
                      <a:pt x="687" y="456"/>
                    </a:cubicBezTo>
                    <a:cubicBezTo>
                      <a:pt x="721" y="245"/>
                      <a:pt x="464" y="0"/>
                      <a:pt x="24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44"/>
              <p:cNvSpPr/>
              <p:nvPr/>
            </p:nvSpPr>
            <p:spPr>
              <a:xfrm>
                <a:off x="8568388" y="4744613"/>
                <a:ext cx="248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706" extrusionOk="0">
                    <a:moveTo>
                      <a:pt x="297" y="0"/>
                    </a:moveTo>
                    <a:cubicBezTo>
                      <a:pt x="151" y="0"/>
                      <a:pt x="1" y="84"/>
                      <a:pt x="49" y="267"/>
                    </a:cubicBezTo>
                    <a:cubicBezTo>
                      <a:pt x="139" y="505"/>
                      <a:pt x="333" y="670"/>
                      <a:pt x="587" y="700"/>
                    </a:cubicBezTo>
                    <a:cubicBezTo>
                      <a:pt x="610" y="704"/>
                      <a:pt x="634" y="706"/>
                      <a:pt x="660" y="706"/>
                    </a:cubicBezTo>
                    <a:cubicBezTo>
                      <a:pt x="816" y="706"/>
                      <a:pt x="995" y="624"/>
                      <a:pt x="931" y="431"/>
                    </a:cubicBezTo>
                    <a:cubicBezTo>
                      <a:pt x="841" y="207"/>
                      <a:pt x="647" y="42"/>
                      <a:pt x="393" y="13"/>
                    </a:cubicBezTo>
                    <a:cubicBezTo>
                      <a:pt x="363" y="4"/>
                      <a:pt x="330" y="0"/>
                      <a:pt x="29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44"/>
              <p:cNvSpPr/>
              <p:nvPr/>
            </p:nvSpPr>
            <p:spPr>
              <a:xfrm>
                <a:off x="8656988" y="4731438"/>
                <a:ext cx="253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690" extrusionOk="0">
                    <a:moveTo>
                      <a:pt x="291" y="1"/>
                    </a:moveTo>
                    <a:cubicBezTo>
                      <a:pt x="153" y="1"/>
                      <a:pt x="47" y="129"/>
                      <a:pt x="90" y="271"/>
                    </a:cubicBezTo>
                    <a:cubicBezTo>
                      <a:pt x="75" y="271"/>
                      <a:pt x="75" y="286"/>
                      <a:pt x="75" y="301"/>
                    </a:cubicBezTo>
                    <a:cubicBezTo>
                      <a:pt x="60" y="345"/>
                      <a:pt x="30" y="390"/>
                      <a:pt x="15" y="435"/>
                    </a:cubicBezTo>
                    <a:cubicBezTo>
                      <a:pt x="0" y="495"/>
                      <a:pt x="90" y="569"/>
                      <a:pt x="150" y="584"/>
                    </a:cubicBezTo>
                    <a:cubicBezTo>
                      <a:pt x="329" y="644"/>
                      <a:pt x="508" y="674"/>
                      <a:pt x="702" y="689"/>
                    </a:cubicBezTo>
                    <a:cubicBezTo>
                      <a:pt x="709" y="689"/>
                      <a:pt x="716" y="690"/>
                      <a:pt x="722" y="690"/>
                    </a:cubicBezTo>
                    <a:cubicBezTo>
                      <a:pt x="904" y="690"/>
                      <a:pt x="1012" y="489"/>
                      <a:pt x="897" y="330"/>
                    </a:cubicBezTo>
                    <a:cubicBezTo>
                      <a:pt x="777" y="121"/>
                      <a:pt x="553" y="2"/>
                      <a:pt x="314" y="2"/>
                    </a:cubicBezTo>
                    <a:cubicBezTo>
                      <a:pt x="306" y="1"/>
                      <a:pt x="299" y="1"/>
                      <a:pt x="291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44"/>
              <p:cNvSpPr/>
              <p:nvPr/>
            </p:nvSpPr>
            <p:spPr>
              <a:xfrm>
                <a:off x="8863938" y="4416438"/>
                <a:ext cx="27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67" extrusionOk="0">
                    <a:moveTo>
                      <a:pt x="358" y="1"/>
                    </a:moveTo>
                    <a:cubicBezTo>
                      <a:pt x="142" y="1"/>
                      <a:pt x="1" y="191"/>
                      <a:pt x="191" y="429"/>
                    </a:cubicBezTo>
                    <a:cubicBezTo>
                      <a:pt x="269" y="507"/>
                      <a:pt x="554" y="666"/>
                      <a:pt x="749" y="666"/>
                    </a:cubicBezTo>
                    <a:cubicBezTo>
                      <a:pt x="854" y="666"/>
                      <a:pt x="933" y="620"/>
                      <a:pt x="938" y="489"/>
                    </a:cubicBezTo>
                    <a:cubicBezTo>
                      <a:pt x="938" y="476"/>
                      <a:pt x="935" y="468"/>
                      <a:pt x="930" y="467"/>
                    </a:cubicBezTo>
                    <a:lnTo>
                      <a:pt x="930" y="467"/>
                    </a:lnTo>
                    <a:cubicBezTo>
                      <a:pt x="1098" y="277"/>
                      <a:pt x="663" y="56"/>
                      <a:pt x="520" y="56"/>
                    </a:cubicBezTo>
                    <a:cubicBezTo>
                      <a:pt x="564" y="56"/>
                      <a:pt x="564" y="56"/>
                      <a:pt x="535" y="41"/>
                    </a:cubicBezTo>
                    <a:cubicBezTo>
                      <a:pt x="474" y="13"/>
                      <a:pt x="413" y="1"/>
                      <a:pt x="358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44"/>
              <p:cNvSpPr/>
              <p:nvPr/>
            </p:nvSpPr>
            <p:spPr>
              <a:xfrm>
                <a:off x="8932513" y="4410738"/>
                <a:ext cx="189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50" extrusionOk="0">
                    <a:moveTo>
                      <a:pt x="230" y="1"/>
                    </a:moveTo>
                    <a:cubicBezTo>
                      <a:pt x="148" y="1"/>
                      <a:pt x="83" y="35"/>
                      <a:pt x="62" y="119"/>
                    </a:cubicBezTo>
                    <a:cubicBezTo>
                      <a:pt x="0" y="345"/>
                      <a:pt x="325" y="549"/>
                      <a:pt x="545" y="549"/>
                    </a:cubicBezTo>
                    <a:cubicBezTo>
                      <a:pt x="646" y="549"/>
                      <a:pt x="725" y="506"/>
                      <a:pt x="734" y="403"/>
                    </a:cubicBezTo>
                    <a:cubicBezTo>
                      <a:pt x="755" y="221"/>
                      <a:pt x="439" y="1"/>
                      <a:pt x="23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44"/>
              <p:cNvSpPr/>
              <p:nvPr/>
            </p:nvSpPr>
            <p:spPr>
              <a:xfrm>
                <a:off x="8943363" y="4488938"/>
                <a:ext cx="228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37" extrusionOk="0">
                    <a:moveTo>
                      <a:pt x="324" y="0"/>
                    </a:moveTo>
                    <a:cubicBezTo>
                      <a:pt x="113" y="0"/>
                      <a:pt x="0" y="216"/>
                      <a:pt x="240" y="367"/>
                    </a:cubicBezTo>
                    <a:lnTo>
                      <a:pt x="285" y="397"/>
                    </a:lnTo>
                    <a:cubicBezTo>
                      <a:pt x="362" y="454"/>
                      <a:pt x="512" y="537"/>
                      <a:pt x="638" y="537"/>
                    </a:cubicBezTo>
                    <a:cubicBezTo>
                      <a:pt x="708" y="537"/>
                      <a:pt x="770" y="511"/>
                      <a:pt x="808" y="442"/>
                    </a:cubicBezTo>
                    <a:cubicBezTo>
                      <a:pt x="912" y="262"/>
                      <a:pt x="643" y="68"/>
                      <a:pt x="494" y="38"/>
                    </a:cubicBezTo>
                    <a:lnTo>
                      <a:pt x="449" y="23"/>
                    </a:lnTo>
                    <a:cubicBezTo>
                      <a:pt x="405" y="7"/>
                      <a:pt x="363" y="0"/>
                      <a:pt x="32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44"/>
              <p:cNvSpPr/>
              <p:nvPr/>
            </p:nvSpPr>
            <p:spPr>
              <a:xfrm>
                <a:off x="8822763" y="4502913"/>
                <a:ext cx="299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60" extrusionOk="0">
                    <a:moveTo>
                      <a:pt x="499" y="0"/>
                    </a:moveTo>
                    <a:cubicBezTo>
                      <a:pt x="389" y="0"/>
                      <a:pt x="277" y="15"/>
                      <a:pt x="165" y="47"/>
                    </a:cubicBezTo>
                    <a:lnTo>
                      <a:pt x="150" y="47"/>
                    </a:lnTo>
                    <a:cubicBezTo>
                      <a:pt x="135" y="47"/>
                      <a:pt x="120" y="47"/>
                      <a:pt x="120" y="62"/>
                    </a:cubicBezTo>
                    <a:cubicBezTo>
                      <a:pt x="1" y="122"/>
                      <a:pt x="16" y="226"/>
                      <a:pt x="76" y="331"/>
                    </a:cubicBezTo>
                    <a:cubicBezTo>
                      <a:pt x="76" y="331"/>
                      <a:pt x="76" y="346"/>
                      <a:pt x="76" y="346"/>
                    </a:cubicBezTo>
                    <a:cubicBezTo>
                      <a:pt x="76" y="361"/>
                      <a:pt x="91" y="361"/>
                      <a:pt x="105" y="376"/>
                    </a:cubicBezTo>
                    <a:cubicBezTo>
                      <a:pt x="225" y="555"/>
                      <a:pt x="419" y="659"/>
                      <a:pt x="643" y="659"/>
                    </a:cubicBezTo>
                    <a:cubicBezTo>
                      <a:pt x="822" y="644"/>
                      <a:pt x="987" y="525"/>
                      <a:pt x="1076" y="376"/>
                    </a:cubicBezTo>
                    <a:cubicBezTo>
                      <a:pt x="1196" y="241"/>
                      <a:pt x="867" y="47"/>
                      <a:pt x="778" y="32"/>
                    </a:cubicBezTo>
                    <a:cubicBezTo>
                      <a:pt x="687" y="11"/>
                      <a:pt x="594" y="0"/>
                      <a:pt x="49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44"/>
              <p:cNvSpPr/>
              <p:nvPr/>
            </p:nvSpPr>
            <p:spPr>
              <a:xfrm>
                <a:off x="8888738" y="4453138"/>
                <a:ext cx="271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0" extrusionOk="0">
                    <a:moveTo>
                      <a:pt x="361" y="0"/>
                    </a:moveTo>
                    <a:cubicBezTo>
                      <a:pt x="192" y="0"/>
                      <a:pt x="1" y="84"/>
                      <a:pt x="65" y="290"/>
                    </a:cubicBezTo>
                    <a:cubicBezTo>
                      <a:pt x="155" y="544"/>
                      <a:pt x="379" y="709"/>
                      <a:pt x="633" y="753"/>
                    </a:cubicBezTo>
                    <a:cubicBezTo>
                      <a:pt x="660" y="758"/>
                      <a:pt x="688" y="760"/>
                      <a:pt x="716" y="760"/>
                    </a:cubicBezTo>
                    <a:cubicBezTo>
                      <a:pt x="894" y="760"/>
                      <a:pt x="1086" y="676"/>
                      <a:pt x="1021" y="470"/>
                    </a:cubicBezTo>
                    <a:cubicBezTo>
                      <a:pt x="917" y="231"/>
                      <a:pt x="708" y="51"/>
                      <a:pt x="439" y="7"/>
                    </a:cubicBezTo>
                    <a:cubicBezTo>
                      <a:pt x="414" y="3"/>
                      <a:pt x="388" y="0"/>
                      <a:pt x="361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44"/>
              <p:cNvSpPr/>
              <p:nvPr/>
            </p:nvSpPr>
            <p:spPr>
              <a:xfrm>
                <a:off x="8895388" y="4510238"/>
                <a:ext cx="2202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613" extrusionOk="0">
                    <a:moveTo>
                      <a:pt x="277" y="1"/>
                    </a:moveTo>
                    <a:cubicBezTo>
                      <a:pt x="142" y="1"/>
                      <a:pt x="1" y="69"/>
                      <a:pt x="38" y="232"/>
                    </a:cubicBezTo>
                    <a:cubicBezTo>
                      <a:pt x="128" y="441"/>
                      <a:pt x="307" y="575"/>
                      <a:pt x="516" y="605"/>
                    </a:cubicBezTo>
                    <a:cubicBezTo>
                      <a:pt x="543" y="610"/>
                      <a:pt x="570" y="613"/>
                      <a:pt x="597" y="613"/>
                    </a:cubicBezTo>
                    <a:cubicBezTo>
                      <a:pt x="741" y="613"/>
                      <a:pt x="880" y="544"/>
                      <a:pt x="830" y="381"/>
                    </a:cubicBezTo>
                    <a:cubicBezTo>
                      <a:pt x="755" y="172"/>
                      <a:pt x="576" y="38"/>
                      <a:pt x="352" y="8"/>
                    </a:cubicBezTo>
                    <a:cubicBezTo>
                      <a:pt x="328" y="3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44"/>
              <p:cNvSpPr/>
              <p:nvPr/>
            </p:nvSpPr>
            <p:spPr>
              <a:xfrm>
                <a:off x="8863838" y="4523863"/>
                <a:ext cx="27300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73" extrusionOk="0">
                    <a:moveTo>
                      <a:pt x="419" y="1"/>
                    </a:moveTo>
                    <a:cubicBezTo>
                      <a:pt x="1" y="1"/>
                      <a:pt x="300" y="434"/>
                      <a:pt x="479" y="553"/>
                    </a:cubicBezTo>
                    <a:lnTo>
                      <a:pt x="524" y="583"/>
                    </a:lnTo>
                    <a:cubicBezTo>
                      <a:pt x="591" y="628"/>
                      <a:pt x="725" y="673"/>
                      <a:pt x="845" y="673"/>
                    </a:cubicBezTo>
                    <a:cubicBezTo>
                      <a:pt x="964" y="673"/>
                      <a:pt x="1069" y="628"/>
                      <a:pt x="1076" y="493"/>
                    </a:cubicBezTo>
                    <a:cubicBezTo>
                      <a:pt x="1091" y="210"/>
                      <a:pt x="703" y="1"/>
                      <a:pt x="464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44"/>
              <p:cNvSpPr/>
              <p:nvPr/>
            </p:nvSpPr>
            <p:spPr>
              <a:xfrm>
                <a:off x="8830363" y="4450188"/>
                <a:ext cx="204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63" extrusionOk="0">
                    <a:moveTo>
                      <a:pt x="210" y="1"/>
                    </a:moveTo>
                    <a:cubicBezTo>
                      <a:pt x="86" y="1"/>
                      <a:pt x="1" y="61"/>
                      <a:pt x="40" y="214"/>
                    </a:cubicBezTo>
                    <a:cubicBezTo>
                      <a:pt x="96" y="400"/>
                      <a:pt x="411" y="562"/>
                      <a:pt x="613" y="562"/>
                    </a:cubicBezTo>
                    <a:cubicBezTo>
                      <a:pt x="736" y="562"/>
                      <a:pt x="818" y="502"/>
                      <a:pt x="772" y="349"/>
                    </a:cubicBezTo>
                    <a:cubicBezTo>
                      <a:pt x="726" y="163"/>
                      <a:pt x="415" y="1"/>
                      <a:pt x="21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44"/>
              <p:cNvSpPr/>
              <p:nvPr/>
            </p:nvSpPr>
            <p:spPr>
              <a:xfrm>
                <a:off x="8941138" y="4840263"/>
                <a:ext cx="28600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873" extrusionOk="0">
                    <a:moveTo>
                      <a:pt x="441" y="0"/>
                    </a:moveTo>
                    <a:cubicBezTo>
                      <a:pt x="347" y="0"/>
                      <a:pt x="256" y="30"/>
                      <a:pt x="180" y="100"/>
                    </a:cubicBezTo>
                    <a:cubicBezTo>
                      <a:pt x="1" y="249"/>
                      <a:pt x="120" y="428"/>
                      <a:pt x="299" y="563"/>
                    </a:cubicBezTo>
                    <a:cubicBezTo>
                      <a:pt x="406" y="680"/>
                      <a:pt x="704" y="873"/>
                      <a:pt x="911" y="873"/>
                    </a:cubicBezTo>
                    <a:cubicBezTo>
                      <a:pt x="1021" y="873"/>
                      <a:pt x="1105" y="818"/>
                      <a:pt x="1121" y="667"/>
                    </a:cubicBezTo>
                    <a:cubicBezTo>
                      <a:pt x="1144" y="365"/>
                      <a:pt x="770" y="0"/>
                      <a:pt x="441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44"/>
              <p:cNvSpPr/>
              <p:nvPr/>
            </p:nvSpPr>
            <p:spPr>
              <a:xfrm>
                <a:off x="8900438" y="4855163"/>
                <a:ext cx="14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28" extrusionOk="0">
                    <a:moveTo>
                      <a:pt x="152" y="0"/>
                    </a:moveTo>
                    <a:cubicBezTo>
                      <a:pt x="98" y="0"/>
                      <a:pt x="49" y="31"/>
                      <a:pt x="15" y="86"/>
                    </a:cubicBezTo>
                    <a:cubicBezTo>
                      <a:pt x="15" y="91"/>
                      <a:pt x="15" y="96"/>
                      <a:pt x="15" y="101"/>
                    </a:cubicBezTo>
                    <a:cubicBezTo>
                      <a:pt x="15" y="101"/>
                      <a:pt x="15" y="101"/>
                      <a:pt x="15" y="116"/>
                    </a:cubicBezTo>
                    <a:cubicBezTo>
                      <a:pt x="10" y="133"/>
                      <a:pt x="1" y="161"/>
                      <a:pt x="1" y="161"/>
                    </a:cubicBezTo>
                    <a:cubicBezTo>
                      <a:pt x="1" y="206"/>
                      <a:pt x="15" y="236"/>
                      <a:pt x="45" y="266"/>
                    </a:cubicBezTo>
                    <a:cubicBezTo>
                      <a:pt x="45" y="280"/>
                      <a:pt x="75" y="310"/>
                      <a:pt x="75" y="325"/>
                    </a:cubicBezTo>
                    <a:cubicBezTo>
                      <a:pt x="116" y="396"/>
                      <a:pt x="333" y="528"/>
                      <a:pt x="470" y="528"/>
                    </a:cubicBezTo>
                    <a:cubicBezTo>
                      <a:pt x="536" y="528"/>
                      <a:pt x="583" y="497"/>
                      <a:pt x="583" y="415"/>
                    </a:cubicBezTo>
                    <a:cubicBezTo>
                      <a:pt x="568" y="206"/>
                      <a:pt x="419" y="41"/>
                      <a:pt x="210" y="12"/>
                    </a:cubicBezTo>
                    <a:cubicBezTo>
                      <a:pt x="190" y="4"/>
                      <a:pt x="171" y="0"/>
                      <a:pt x="152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44"/>
              <p:cNvSpPr/>
              <p:nvPr/>
            </p:nvSpPr>
            <p:spPr>
              <a:xfrm>
                <a:off x="8876188" y="4769038"/>
                <a:ext cx="235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73" extrusionOk="0">
                    <a:moveTo>
                      <a:pt x="314" y="1"/>
                    </a:moveTo>
                    <a:cubicBezTo>
                      <a:pt x="73" y="1"/>
                      <a:pt x="0" y="205"/>
                      <a:pt x="164" y="410"/>
                    </a:cubicBezTo>
                    <a:cubicBezTo>
                      <a:pt x="194" y="440"/>
                      <a:pt x="209" y="484"/>
                      <a:pt x="224" y="514"/>
                    </a:cubicBezTo>
                    <a:cubicBezTo>
                      <a:pt x="274" y="605"/>
                      <a:pt x="545" y="772"/>
                      <a:pt x="714" y="772"/>
                    </a:cubicBezTo>
                    <a:cubicBezTo>
                      <a:pt x="794" y="772"/>
                      <a:pt x="851" y="735"/>
                      <a:pt x="851" y="634"/>
                    </a:cubicBezTo>
                    <a:cubicBezTo>
                      <a:pt x="851" y="604"/>
                      <a:pt x="851" y="559"/>
                      <a:pt x="851" y="529"/>
                    </a:cubicBezTo>
                    <a:cubicBezTo>
                      <a:pt x="941" y="260"/>
                      <a:pt x="612" y="51"/>
                      <a:pt x="388" y="6"/>
                    </a:cubicBezTo>
                    <a:cubicBezTo>
                      <a:pt x="362" y="3"/>
                      <a:pt x="337" y="1"/>
                      <a:pt x="314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44"/>
              <p:cNvSpPr/>
              <p:nvPr/>
            </p:nvSpPr>
            <p:spPr>
              <a:xfrm>
                <a:off x="8952613" y="4766263"/>
                <a:ext cx="2477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00" extrusionOk="0">
                    <a:moveTo>
                      <a:pt x="224" y="0"/>
                    </a:moveTo>
                    <a:cubicBezTo>
                      <a:pt x="79" y="0"/>
                      <a:pt x="0" y="139"/>
                      <a:pt x="64" y="267"/>
                    </a:cubicBezTo>
                    <a:cubicBezTo>
                      <a:pt x="34" y="476"/>
                      <a:pt x="497" y="700"/>
                      <a:pt x="647" y="700"/>
                    </a:cubicBezTo>
                    <a:cubicBezTo>
                      <a:pt x="707" y="700"/>
                      <a:pt x="781" y="670"/>
                      <a:pt x="841" y="640"/>
                    </a:cubicBezTo>
                    <a:cubicBezTo>
                      <a:pt x="990" y="506"/>
                      <a:pt x="871" y="297"/>
                      <a:pt x="736" y="192"/>
                    </a:cubicBezTo>
                    <a:cubicBezTo>
                      <a:pt x="602" y="117"/>
                      <a:pt x="453" y="43"/>
                      <a:pt x="303" y="13"/>
                    </a:cubicBezTo>
                    <a:cubicBezTo>
                      <a:pt x="275" y="4"/>
                      <a:pt x="249" y="0"/>
                      <a:pt x="22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44"/>
              <p:cNvSpPr/>
              <p:nvPr/>
            </p:nvSpPr>
            <p:spPr>
              <a:xfrm>
                <a:off x="8918363" y="4799413"/>
                <a:ext cx="28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44" extrusionOk="0">
                    <a:moveTo>
                      <a:pt x="330" y="0"/>
                    </a:moveTo>
                    <a:cubicBezTo>
                      <a:pt x="256" y="0"/>
                      <a:pt x="183" y="33"/>
                      <a:pt x="135" y="91"/>
                    </a:cubicBezTo>
                    <a:cubicBezTo>
                      <a:pt x="0" y="255"/>
                      <a:pt x="254" y="479"/>
                      <a:pt x="389" y="554"/>
                    </a:cubicBezTo>
                    <a:cubicBezTo>
                      <a:pt x="485" y="602"/>
                      <a:pt x="593" y="644"/>
                      <a:pt x="694" y="644"/>
                    </a:cubicBezTo>
                    <a:cubicBezTo>
                      <a:pt x="750" y="644"/>
                      <a:pt x="804" y="631"/>
                      <a:pt x="852" y="599"/>
                    </a:cubicBezTo>
                    <a:cubicBezTo>
                      <a:pt x="867" y="584"/>
                      <a:pt x="897" y="554"/>
                      <a:pt x="912" y="539"/>
                    </a:cubicBezTo>
                    <a:cubicBezTo>
                      <a:pt x="1121" y="345"/>
                      <a:pt x="732" y="61"/>
                      <a:pt x="553" y="46"/>
                    </a:cubicBezTo>
                    <a:cubicBezTo>
                      <a:pt x="508" y="31"/>
                      <a:pt x="478" y="31"/>
                      <a:pt x="449" y="31"/>
                    </a:cubicBezTo>
                    <a:cubicBezTo>
                      <a:pt x="412" y="10"/>
                      <a:pt x="371" y="0"/>
                      <a:pt x="330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44"/>
              <p:cNvSpPr/>
              <p:nvPr/>
            </p:nvSpPr>
            <p:spPr>
              <a:xfrm>
                <a:off x="8857863" y="4813213"/>
                <a:ext cx="306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596" extrusionOk="0">
                    <a:moveTo>
                      <a:pt x="375" y="0"/>
                    </a:moveTo>
                    <a:cubicBezTo>
                      <a:pt x="321" y="0"/>
                      <a:pt x="270" y="14"/>
                      <a:pt x="225" y="47"/>
                    </a:cubicBezTo>
                    <a:cubicBezTo>
                      <a:pt x="1" y="211"/>
                      <a:pt x="359" y="495"/>
                      <a:pt x="509" y="540"/>
                    </a:cubicBezTo>
                    <a:cubicBezTo>
                      <a:pt x="599" y="576"/>
                      <a:pt x="695" y="595"/>
                      <a:pt x="790" y="595"/>
                    </a:cubicBezTo>
                    <a:cubicBezTo>
                      <a:pt x="852" y="595"/>
                      <a:pt x="913" y="587"/>
                      <a:pt x="972" y="569"/>
                    </a:cubicBezTo>
                    <a:cubicBezTo>
                      <a:pt x="1226" y="480"/>
                      <a:pt x="957" y="271"/>
                      <a:pt x="778" y="196"/>
                    </a:cubicBezTo>
                    <a:cubicBezTo>
                      <a:pt x="680" y="98"/>
                      <a:pt x="519" y="0"/>
                      <a:pt x="37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44"/>
              <p:cNvSpPr/>
              <p:nvPr/>
            </p:nvSpPr>
            <p:spPr>
              <a:xfrm>
                <a:off x="8884013" y="4727488"/>
                <a:ext cx="228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04" extrusionOk="0">
                    <a:moveTo>
                      <a:pt x="238" y="0"/>
                    </a:moveTo>
                    <a:cubicBezTo>
                      <a:pt x="133" y="0"/>
                      <a:pt x="38" y="44"/>
                      <a:pt x="15" y="160"/>
                    </a:cubicBezTo>
                    <a:cubicBezTo>
                      <a:pt x="0" y="339"/>
                      <a:pt x="75" y="503"/>
                      <a:pt x="195" y="623"/>
                    </a:cubicBezTo>
                    <a:cubicBezTo>
                      <a:pt x="238" y="677"/>
                      <a:pt x="393" y="804"/>
                      <a:pt x="497" y="804"/>
                    </a:cubicBezTo>
                    <a:cubicBezTo>
                      <a:pt x="536" y="804"/>
                      <a:pt x="567" y="787"/>
                      <a:pt x="583" y="742"/>
                    </a:cubicBezTo>
                    <a:cubicBezTo>
                      <a:pt x="643" y="608"/>
                      <a:pt x="747" y="593"/>
                      <a:pt x="792" y="488"/>
                    </a:cubicBezTo>
                    <a:cubicBezTo>
                      <a:pt x="911" y="264"/>
                      <a:pt x="553" y="55"/>
                      <a:pt x="374" y="11"/>
                    </a:cubicBezTo>
                    <a:lnTo>
                      <a:pt x="329" y="11"/>
                    </a:lnTo>
                    <a:cubicBezTo>
                      <a:pt x="299" y="4"/>
                      <a:pt x="268" y="0"/>
                      <a:pt x="23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44"/>
              <p:cNvSpPr/>
              <p:nvPr/>
            </p:nvSpPr>
            <p:spPr>
              <a:xfrm>
                <a:off x="9001638" y="4792863"/>
                <a:ext cx="310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87" extrusionOk="0">
                    <a:moveTo>
                      <a:pt x="376" y="0"/>
                    </a:moveTo>
                    <a:cubicBezTo>
                      <a:pt x="340" y="0"/>
                      <a:pt x="304" y="3"/>
                      <a:pt x="269" y="9"/>
                    </a:cubicBezTo>
                    <a:cubicBezTo>
                      <a:pt x="0" y="84"/>
                      <a:pt x="179" y="383"/>
                      <a:pt x="314" y="487"/>
                    </a:cubicBezTo>
                    <a:cubicBezTo>
                      <a:pt x="440" y="614"/>
                      <a:pt x="611" y="687"/>
                      <a:pt x="784" y="687"/>
                    </a:cubicBezTo>
                    <a:cubicBezTo>
                      <a:pt x="837" y="687"/>
                      <a:pt x="889" y="680"/>
                      <a:pt x="941" y="666"/>
                    </a:cubicBezTo>
                    <a:cubicBezTo>
                      <a:pt x="1240" y="562"/>
                      <a:pt x="1001" y="293"/>
                      <a:pt x="777" y="159"/>
                    </a:cubicBezTo>
                    <a:cubicBezTo>
                      <a:pt x="669" y="51"/>
                      <a:pt x="522" y="0"/>
                      <a:pt x="376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44"/>
              <p:cNvSpPr/>
              <p:nvPr/>
            </p:nvSpPr>
            <p:spPr>
              <a:xfrm>
                <a:off x="8922838" y="4630413"/>
                <a:ext cx="22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98" extrusionOk="0">
                    <a:moveTo>
                      <a:pt x="322" y="1"/>
                    </a:moveTo>
                    <a:cubicBezTo>
                      <a:pt x="242" y="1"/>
                      <a:pt x="167" y="41"/>
                      <a:pt x="120" y="100"/>
                    </a:cubicBezTo>
                    <a:lnTo>
                      <a:pt x="105" y="115"/>
                    </a:lnTo>
                    <a:cubicBezTo>
                      <a:pt x="1" y="264"/>
                      <a:pt x="180" y="428"/>
                      <a:pt x="329" y="503"/>
                    </a:cubicBezTo>
                    <a:cubicBezTo>
                      <a:pt x="430" y="595"/>
                      <a:pt x="604" y="698"/>
                      <a:pt x="731" y="698"/>
                    </a:cubicBezTo>
                    <a:cubicBezTo>
                      <a:pt x="810" y="698"/>
                      <a:pt x="870" y="657"/>
                      <a:pt x="882" y="548"/>
                    </a:cubicBezTo>
                    <a:cubicBezTo>
                      <a:pt x="897" y="264"/>
                      <a:pt x="673" y="25"/>
                      <a:pt x="389" y="10"/>
                    </a:cubicBezTo>
                    <a:cubicBezTo>
                      <a:pt x="367" y="4"/>
                      <a:pt x="344" y="1"/>
                      <a:pt x="322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44"/>
              <p:cNvSpPr/>
              <p:nvPr/>
            </p:nvSpPr>
            <p:spPr>
              <a:xfrm>
                <a:off x="8807588" y="4637663"/>
                <a:ext cx="191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15" extrusionOk="0">
                    <a:moveTo>
                      <a:pt x="196" y="1"/>
                    </a:moveTo>
                    <a:cubicBezTo>
                      <a:pt x="79" y="1"/>
                      <a:pt x="1" y="57"/>
                      <a:pt x="40" y="198"/>
                    </a:cubicBezTo>
                    <a:cubicBezTo>
                      <a:pt x="87" y="365"/>
                      <a:pt x="381" y="515"/>
                      <a:pt x="572" y="515"/>
                    </a:cubicBezTo>
                    <a:cubicBezTo>
                      <a:pt x="689" y="515"/>
                      <a:pt x="767" y="459"/>
                      <a:pt x="727" y="318"/>
                    </a:cubicBezTo>
                    <a:cubicBezTo>
                      <a:pt x="681" y="151"/>
                      <a:pt x="387" y="1"/>
                      <a:pt x="196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44"/>
              <p:cNvSpPr/>
              <p:nvPr/>
            </p:nvSpPr>
            <p:spPr>
              <a:xfrm>
                <a:off x="8818738" y="4692363"/>
                <a:ext cx="193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36" extrusionOk="0">
                    <a:moveTo>
                      <a:pt x="293" y="1"/>
                    </a:moveTo>
                    <a:cubicBezTo>
                      <a:pt x="124" y="1"/>
                      <a:pt x="0" y="93"/>
                      <a:pt x="162" y="295"/>
                    </a:cubicBezTo>
                    <a:lnTo>
                      <a:pt x="237" y="385"/>
                    </a:lnTo>
                    <a:cubicBezTo>
                      <a:pt x="279" y="438"/>
                      <a:pt x="440" y="535"/>
                      <a:pt x="553" y="535"/>
                    </a:cubicBezTo>
                    <a:cubicBezTo>
                      <a:pt x="599" y="535"/>
                      <a:pt x="637" y="518"/>
                      <a:pt x="655" y="475"/>
                    </a:cubicBezTo>
                    <a:lnTo>
                      <a:pt x="685" y="385"/>
                    </a:lnTo>
                    <a:cubicBezTo>
                      <a:pt x="775" y="139"/>
                      <a:pt x="500" y="1"/>
                      <a:pt x="293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44"/>
              <p:cNvSpPr/>
              <p:nvPr/>
            </p:nvSpPr>
            <p:spPr>
              <a:xfrm>
                <a:off x="8753538" y="4600263"/>
                <a:ext cx="257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730" extrusionOk="0">
                    <a:moveTo>
                      <a:pt x="347" y="0"/>
                    </a:moveTo>
                    <a:cubicBezTo>
                      <a:pt x="181" y="0"/>
                      <a:pt x="0" y="82"/>
                      <a:pt x="52" y="275"/>
                    </a:cubicBezTo>
                    <a:cubicBezTo>
                      <a:pt x="141" y="514"/>
                      <a:pt x="350" y="679"/>
                      <a:pt x="604" y="723"/>
                    </a:cubicBezTo>
                    <a:cubicBezTo>
                      <a:pt x="631" y="727"/>
                      <a:pt x="658" y="730"/>
                      <a:pt x="686" y="730"/>
                    </a:cubicBezTo>
                    <a:cubicBezTo>
                      <a:pt x="858" y="730"/>
                      <a:pt x="1029" y="646"/>
                      <a:pt x="978" y="440"/>
                    </a:cubicBezTo>
                    <a:cubicBezTo>
                      <a:pt x="888" y="201"/>
                      <a:pt x="664" y="36"/>
                      <a:pt x="425" y="6"/>
                    </a:cubicBezTo>
                    <a:cubicBezTo>
                      <a:pt x="400" y="2"/>
                      <a:pt x="374" y="0"/>
                      <a:pt x="347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6" name="Google Shape;7276;p44"/>
          <p:cNvGrpSpPr/>
          <p:nvPr/>
        </p:nvGrpSpPr>
        <p:grpSpPr>
          <a:xfrm>
            <a:off x="5408026" y="3858493"/>
            <a:ext cx="796101" cy="639834"/>
            <a:chOff x="5262914" y="3893143"/>
            <a:chExt cx="796101" cy="639834"/>
          </a:xfrm>
        </p:grpSpPr>
        <p:sp>
          <p:nvSpPr>
            <p:cNvPr id="7277" name="Google Shape;7277;p44"/>
            <p:cNvSpPr/>
            <p:nvPr/>
          </p:nvSpPr>
          <p:spPr>
            <a:xfrm>
              <a:off x="5262914" y="3893143"/>
              <a:ext cx="796101" cy="639834"/>
            </a:xfrm>
            <a:custGeom>
              <a:avLst/>
              <a:gdLst/>
              <a:ahLst/>
              <a:cxnLst/>
              <a:rect l="l" t="t" r="r" b="b"/>
              <a:pathLst>
                <a:path w="12830" h="10312" extrusionOk="0">
                  <a:moveTo>
                    <a:pt x="5906" y="1"/>
                  </a:moveTo>
                  <a:cubicBezTo>
                    <a:pt x="4894" y="1"/>
                    <a:pt x="3890" y="211"/>
                    <a:pt x="2987" y="650"/>
                  </a:cubicBezTo>
                  <a:cubicBezTo>
                    <a:pt x="1807" y="1217"/>
                    <a:pt x="896" y="2233"/>
                    <a:pt x="508" y="3488"/>
                  </a:cubicBezTo>
                  <a:cubicBezTo>
                    <a:pt x="0" y="5101"/>
                    <a:pt x="359" y="6848"/>
                    <a:pt x="1434" y="8133"/>
                  </a:cubicBezTo>
                  <a:cubicBezTo>
                    <a:pt x="2580" y="9542"/>
                    <a:pt x="4319" y="10311"/>
                    <a:pt x="6259" y="10311"/>
                  </a:cubicBezTo>
                  <a:cubicBezTo>
                    <a:pt x="6746" y="10311"/>
                    <a:pt x="7246" y="10263"/>
                    <a:pt x="7752" y="10164"/>
                  </a:cubicBezTo>
                  <a:cubicBezTo>
                    <a:pt x="10067" y="9731"/>
                    <a:pt x="11919" y="8312"/>
                    <a:pt x="12486" y="6579"/>
                  </a:cubicBezTo>
                  <a:lnTo>
                    <a:pt x="12471" y="6579"/>
                  </a:lnTo>
                  <a:cubicBezTo>
                    <a:pt x="12800" y="5579"/>
                    <a:pt x="12830" y="3995"/>
                    <a:pt x="11172" y="2218"/>
                  </a:cubicBezTo>
                  <a:cubicBezTo>
                    <a:pt x="9835" y="782"/>
                    <a:pt x="7856" y="1"/>
                    <a:pt x="5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8" name="Google Shape;7278;p44"/>
            <p:cNvGrpSpPr/>
            <p:nvPr/>
          </p:nvGrpSpPr>
          <p:grpSpPr>
            <a:xfrm>
              <a:off x="5443047" y="4131761"/>
              <a:ext cx="435877" cy="163250"/>
              <a:chOff x="8525375" y="2504563"/>
              <a:chExt cx="163550" cy="61250"/>
            </a:xfrm>
          </p:grpSpPr>
          <p:sp>
            <p:nvSpPr>
              <p:cNvPr id="7279" name="Google Shape;7279;p44"/>
              <p:cNvSpPr/>
              <p:nvPr/>
            </p:nvSpPr>
            <p:spPr>
              <a:xfrm>
                <a:off x="8525375" y="2546963"/>
                <a:ext cx="343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38" extrusionOk="0">
                    <a:moveTo>
                      <a:pt x="578" y="0"/>
                    </a:moveTo>
                    <a:cubicBezTo>
                      <a:pt x="535" y="0"/>
                      <a:pt x="491" y="4"/>
                      <a:pt x="448" y="11"/>
                    </a:cubicBezTo>
                    <a:cubicBezTo>
                      <a:pt x="239" y="40"/>
                      <a:pt x="0" y="220"/>
                      <a:pt x="149" y="444"/>
                    </a:cubicBezTo>
                    <a:cubicBezTo>
                      <a:pt x="314" y="634"/>
                      <a:pt x="543" y="738"/>
                      <a:pt x="782" y="738"/>
                    </a:cubicBezTo>
                    <a:cubicBezTo>
                      <a:pt x="825" y="738"/>
                      <a:pt x="868" y="734"/>
                      <a:pt x="911" y="727"/>
                    </a:cubicBezTo>
                    <a:cubicBezTo>
                      <a:pt x="1120" y="698"/>
                      <a:pt x="1374" y="518"/>
                      <a:pt x="1210" y="294"/>
                    </a:cubicBezTo>
                    <a:cubicBezTo>
                      <a:pt x="1058" y="104"/>
                      <a:pt x="820" y="0"/>
                      <a:pt x="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44"/>
              <p:cNvSpPr/>
              <p:nvPr/>
            </p:nvSpPr>
            <p:spPr>
              <a:xfrm>
                <a:off x="8527975" y="2509938"/>
                <a:ext cx="250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34" extrusionOk="0">
                    <a:moveTo>
                      <a:pt x="449" y="0"/>
                    </a:moveTo>
                    <a:cubicBezTo>
                      <a:pt x="410" y="0"/>
                      <a:pt x="369" y="4"/>
                      <a:pt x="329" y="13"/>
                    </a:cubicBezTo>
                    <a:cubicBezTo>
                      <a:pt x="180" y="28"/>
                      <a:pt x="1" y="162"/>
                      <a:pt x="105" y="327"/>
                    </a:cubicBezTo>
                    <a:cubicBezTo>
                      <a:pt x="214" y="459"/>
                      <a:pt x="381" y="533"/>
                      <a:pt x="551" y="533"/>
                    </a:cubicBezTo>
                    <a:cubicBezTo>
                      <a:pt x="592" y="533"/>
                      <a:pt x="633" y="529"/>
                      <a:pt x="673" y="521"/>
                    </a:cubicBezTo>
                    <a:cubicBezTo>
                      <a:pt x="822" y="506"/>
                      <a:pt x="1001" y="371"/>
                      <a:pt x="882" y="207"/>
                    </a:cubicBezTo>
                    <a:cubicBezTo>
                      <a:pt x="773" y="74"/>
                      <a:pt x="616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44"/>
              <p:cNvSpPr/>
              <p:nvPr/>
            </p:nvSpPr>
            <p:spPr>
              <a:xfrm>
                <a:off x="8561775" y="2504563"/>
                <a:ext cx="20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18" extrusionOk="0">
                    <a:moveTo>
                      <a:pt x="230" y="0"/>
                    </a:moveTo>
                    <a:cubicBezTo>
                      <a:pt x="109" y="0"/>
                      <a:pt x="0" y="34"/>
                      <a:pt x="8" y="138"/>
                    </a:cubicBezTo>
                    <a:lnTo>
                      <a:pt x="8" y="213"/>
                    </a:lnTo>
                    <a:cubicBezTo>
                      <a:pt x="8" y="422"/>
                      <a:pt x="260" y="517"/>
                      <a:pt x="454" y="517"/>
                    </a:cubicBezTo>
                    <a:cubicBezTo>
                      <a:pt x="481" y="517"/>
                      <a:pt x="507" y="515"/>
                      <a:pt x="531" y="512"/>
                    </a:cubicBezTo>
                    <a:cubicBezTo>
                      <a:pt x="799" y="467"/>
                      <a:pt x="814" y="258"/>
                      <a:pt x="605" y="123"/>
                    </a:cubicBezTo>
                    <a:lnTo>
                      <a:pt x="531" y="64"/>
                    </a:lnTo>
                    <a:cubicBezTo>
                      <a:pt x="486" y="34"/>
                      <a:pt x="351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44"/>
              <p:cNvSpPr/>
              <p:nvPr/>
            </p:nvSpPr>
            <p:spPr>
              <a:xfrm>
                <a:off x="8572425" y="2537863"/>
                <a:ext cx="122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06" extrusionOk="0">
                    <a:moveTo>
                      <a:pt x="161" y="1"/>
                    </a:moveTo>
                    <a:cubicBezTo>
                      <a:pt x="115" y="1"/>
                      <a:pt x="74" y="17"/>
                      <a:pt x="45" y="46"/>
                    </a:cubicBezTo>
                    <a:lnTo>
                      <a:pt x="30" y="61"/>
                    </a:lnTo>
                    <a:cubicBezTo>
                      <a:pt x="0" y="91"/>
                      <a:pt x="15" y="121"/>
                      <a:pt x="30" y="150"/>
                    </a:cubicBezTo>
                    <a:cubicBezTo>
                      <a:pt x="45" y="195"/>
                      <a:pt x="45" y="195"/>
                      <a:pt x="45" y="210"/>
                    </a:cubicBezTo>
                    <a:cubicBezTo>
                      <a:pt x="81" y="276"/>
                      <a:pt x="168" y="306"/>
                      <a:pt x="251" y="306"/>
                    </a:cubicBezTo>
                    <a:cubicBezTo>
                      <a:pt x="375" y="306"/>
                      <a:pt x="487" y="237"/>
                      <a:pt x="388" y="121"/>
                    </a:cubicBezTo>
                    <a:cubicBezTo>
                      <a:pt x="344" y="76"/>
                      <a:pt x="299" y="31"/>
                      <a:pt x="239" y="16"/>
                    </a:cubicBezTo>
                    <a:cubicBezTo>
                      <a:pt x="213" y="5"/>
                      <a:pt x="186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44"/>
              <p:cNvSpPr/>
              <p:nvPr/>
            </p:nvSpPr>
            <p:spPr>
              <a:xfrm>
                <a:off x="8658300" y="2549538"/>
                <a:ext cx="306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651" extrusionOk="0">
                    <a:moveTo>
                      <a:pt x="533" y="1"/>
                    </a:moveTo>
                    <a:cubicBezTo>
                      <a:pt x="490" y="1"/>
                      <a:pt x="447" y="4"/>
                      <a:pt x="404" y="12"/>
                    </a:cubicBezTo>
                    <a:cubicBezTo>
                      <a:pt x="224" y="42"/>
                      <a:pt x="0" y="191"/>
                      <a:pt x="135" y="400"/>
                    </a:cubicBezTo>
                    <a:cubicBezTo>
                      <a:pt x="271" y="562"/>
                      <a:pt x="480" y="651"/>
                      <a:pt x="692" y="651"/>
                    </a:cubicBezTo>
                    <a:cubicBezTo>
                      <a:pt x="735" y="651"/>
                      <a:pt x="779" y="647"/>
                      <a:pt x="822" y="639"/>
                    </a:cubicBezTo>
                    <a:cubicBezTo>
                      <a:pt x="1001" y="609"/>
                      <a:pt x="1225" y="460"/>
                      <a:pt x="1091" y="251"/>
                    </a:cubicBezTo>
                    <a:cubicBezTo>
                      <a:pt x="942" y="90"/>
                      <a:pt x="742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4" name="Google Shape;7284;p44"/>
          <p:cNvGrpSpPr/>
          <p:nvPr/>
        </p:nvGrpSpPr>
        <p:grpSpPr>
          <a:xfrm>
            <a:off x="6376243" y="60101"/>
            <a:ext cx="635975" cy="570896"/>
            <a:chOff x="6376243" y="60101"/>
            <a:chExt cx="635975" cy="570896"/>
          </a:xfrm>
        </p:grpSpPr>
        <p:sp>
          <p:nvSpPr>
            <p:cNvPr id="7285" name="Google Shape;7285;p44"/>
            <p:cNvSpPr/>
            <p:nvPr/>
          </p:nvSpPr>
          <p:spPr>
            <a:xfrm rot="177820">
              <a:off x="6389799" y="75480"/>
              <a:ext cx="608862" cy="540139"/>
            </a:xfrm>
            <a:custGeom>
              <a:avLst/>
              <a:gdLst/>
              <a:ahLst/>
              <a:cxnLst/>
              <a:rect l="l" t="t" r="r" b="b"/>
              <a:pathLst>
                <a:path w="8328" h="7388" extrusionOk="0">
                  <a:moveTo>
                    <a:pt x="4762" y="1"/>
                  </a:moveTo>
                  <a:cubicBezTo>
                    <a:pt x="3616" y="1"/>
                    <a:pt x="2394" y="502"/>
                    <a:pt x="1435" y="1670"/>
                  </a:cubicBezTo>
                  <a:cubicBezTo>
                    <a:pt x="299" y="3044"/>
                    <a:pt x="1" y="5001"/>
                    <a:pt x="1225" y="6255"/>
                  </a:cubicBezTo>
                  <a:cubicBezTo>
                    <a:pt x="1918" y="6966"/>
                    <a:pt x="2967" y="7388"/>
                    <a:pt x="4070" y="7388"/>
                  </a:cubicBezTo>
                  <a:cubicBezTo>
                    <a:pt x="4774" y="7388"/>
                    <a:pt x="5500" y="7216"/>
                    <a:pt x="6169" y="6838"/>
                  </a:cubicBezTo>
                  <a:cubicBezTo>
                    <a:pt x="7439" y="6121"/>
                    <a:pt x="8245" y="4791"/>
                    <a:pt x="8290" y="3328"/>
                  </a:cubicBezTo>
                  <a:cubicBezTo>
                    <a:pt x="8327" y="1358"/>
                    <a:pt x="6648" y="1"/>
                    <a:pt x="4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86" name="Google Shape;7286;p44"/>
            <p:cNvGrpSpPr/>
            <p:nvPr/>
          </p:nvGrpSpPr>
          <p:grpSpPr>
            <a:xfrm rot="1134833">
              <a:off x="6450401" y="220621"/>
              <a:ext cx="366544" cy="354664"/>
              <a:chOff x="4350170" y="4728308"/>
              <a:chExt cx="249714" cy="241621"/>
            </a:xfrm>
          </p:grpSpPr>
          <p:sp>
            <p:nvSpPr>
              <p:cNvPr id="7287" name="Google Shape;7287;p44"/>
              <p:cNvSpPr/>
              <p:nvPr/>
            </p:nvSpPr>
            <p:spPr>
              <a:xfrm rot="-957032">
                <a:off x="4351553" y="4861297"/>
                <a:ext cx="17732" cy="12552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52" extrusionOk="0">
                    <a:moveTo>
                      <a:pt x="107" y="1"/>
                    </a:moveTo>
                    <a:cubicBezTo>
                      <a:pt x="50" y="1"/>
                      <a:pt x="0" y="20"/>
                      <a:pt x="12" y="66"/>
                    </a:cubicBezTo>
                    <a:cubicBezTo>
                      <a:pt x="12" y="96"/>
                      <a:pt x="27" y="111"/>
                      <a:pt x="42" y="140"/>
                    </a:cubicBezTo>
                    <a:cubicBezTo>
                      <a:pt x="52" y="182"/>
                      <a:pt x="176" y="251"/>
                      <a:pt x="262" y="251"/>
                    </a:cubicBezTo>
                    <a:cubicBezTo>
                      <a:pt x="300" y="251"/>
                      <a:pt x="331" y="237"/>
                      <a:pt x="340" y="200"/>
                    </a:cubicBezTo>
                    <a:cubicBezTo>
                      <a:pt x="355" y="185"/>
                      <a:pt x="355" y="170"/>
                      <a:pt x="340" y="140"/>
                    </a:cubicBezTo>
                    <a:cubicBezTo>
                      <a:pt x="340" y="81"/>
                      <a:pt x="236" y="21"/>
                      <a:pt x="161" y="6"/>
                    </a:cubicBezTo>
                    <a:cubicBezTo>
                      <a:pt x="144" y="2"/>
                      <a:pt x="125" y="1"/>
                      <a:pt x="10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44"/>
              <p:cNvSpPr/>
              <p:nvPr/>
            </p:nvSpPr>
            <p:spPr>
              <a:xfrm rot="-957032">
                <a:off x="4354307" y="4836012"/>
                <a:ext cx="16686" cy="787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8" extrusionOk="0">
                    <a:moveTo>
                      <a:pt x="93" y="0"/>
                    </a:moveTo>
                    <a:cubicBezTo>
                      <a:pt x="87" y="0"/>
                      <a:pt x="80" y="1"/>
                      <a:pt x="75" y="2"/>
                    </a:cubicBezTo>
                    <a:lnTo>
                      <a:pt x="60" y="2"/>
                    </a:lnTo>
                    <a:cubicBezTo>
                      <a:pt x="30" y="2"/>
                      <a:pt x="15" y="17"/>
                      <a:pt x="0" y="32"/>
                    </a:cubicBezTo>
                    <a:cubicBezTo>
                      <a:pt x="0" y="77"/>
                      <a:pt x="30" y="92"/>
                      <a:pt x="60" y="136"/>
                    </a:cubicBezTo>
                    <a:cubicBezTo>
                      <a:pt x="81" y="147"/>
                      <a:pt x="102" y="158"/>
                      <a:pt x="123" y="158"/>
                    </a:cubicBezTo>
                    <a:cubicBezTo>
                      <a:pt x="132" y="158"/>
                      <a:pt x="141" y="156"/>
                      <a:pt x="149" y="151"/>
                    </a:cubicBezTo>
                    <a:cubicBezTo>
                      <a:pt x="164" y="151"/>
                      <a:pt x="194" y="151"/>
                      <a:pt x="224" y="136"/>
                    </a:cubicBezTo>
                    <a:cubicBezTo>
                      <a:pt x="335" y="81"/>
                      <a:pt x="177" y="0"/>
                      <a:pt x="93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44"/>
              <p:cNvSpPr/>
              <p:nvPr/>
            </p:nvSpPr>
            <p:spPr>
              <a:xfrm rot="-957032">
                <a:off x="4409687" y="4820524"/>
                <a:ext cx="18479" cy="9264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6" extrusionOk="0">
                    <a:moveTo>
                      <a:pt x="93" y="0"/>
                    </a:moveTo>
                    <a:cubicBezTo>
                      <a:pt x="77" y="0"/>
                      <a:pt x="61" y="2"/>
                      <a:pt x="45" y="6"/>
                    </a:cubicBezTo>
                    <a:lnTo>
                      <a:pt x="30" y="6"/>
                    </a:lnTo>
                    <a:cubicBezTo>
                      <a:pt x="15" y="21"/>
                      <a:pt x="0" y="21"/>
                      <a:pt x="0" y="36"/>
                    </a:cubicBezTo>
                    <a:lnTo>
                      <a:pt x="0" y="66"/>
                    </a:lnTo>
                    <a:cubicBezTo>
                      <a:pt x="0" y="96"/>
                      <a:pt x="15" y="125"/>
                      <a:pt x="45" y="140"/>
                    </a:cubicBezTo>
                    <a:cubicBezTo>
                      <a:pt x="90" y="155"/>
                      <a:pt x="149" y="170"/>
                      <a:pt x="194" y="185"/>
                    </a:cubicBezTo>
                    <a:cubicBezTo>
                      <a:pt x="371" y="185"/>
                      <a:pt x="251" y="0"/>
                      <a:pt x="93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44"/>
              <p:cNvSpPr/>
              <p:nvPr/>
            </p:nvSpPr>
            <p:spPr>
              <a:xfrm rot="-957032">
                <a:off x="4375597" y="4850149"/>
                <a:ext cx="16437" cy="971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95" extrusionOk="0">
                    <a:moveTo>
                      <a:pt x="185" y="0"/>
                    </a:moveTo>
                    <a:cubicBezTo>
                      <a:pt x="168" y="0"/>
                      <a:pt x="150" y="5"/>
                      <a:pt x="135" y="16"/>
                    </a:cubicBezTo>
                    <a:cubicBezTo>
                      <a:pt x="75" y="16"/>
                      <a:pt x="1" y="31"/>
                      <a:pt x="30" y="91"/>
                    </a:cubicBezTo>
                    <a:cubicBezTo>
                      <a:pt x="63" y="135"/>
                      <a:pt x="144" y="194"/>
                      <a:pt x="219" y="194"/>
                    </a:cubicBezTo>
                    <a:cubicBezTo>
                      <a:pt x="248" y="194"/>
                      <a:pt x="275" y="186"/>
                      <a:pt x="299" y="166"/>
                    </a:cubicBezTo>
                    <a:cubicBezTo>
                      <a:pt x="329" y="136"/>
                      <a:pt x="314" y="91"/>
                      <a:pt x="299" y="61"/>
                    </a:cubicBezTo>
                    <a:cubicBezTo>
                      <a:pt x="288" y="39"/>
                      <a:pt x="236" y="0"/>
                      <a:pt x="185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44"/>
              <p:cNvSpPr/>
              <p:nvPr/>
            </p:nvSpPr>
            <p:spPr>
              <a:xfrm rot="-957032">
                <a:off x="4535092" y="4954109"/>
                <a:ext cx="20571" cy="13249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66" extrusionOk="0">
                    <a:moveTo>
                      <a:pt x="100" y="1"/>
                    </a:moveTo>
                    <a:cubicBezTo>
                      <a:pt x="57" y="1"/>
                      <a:pt x="25" y="17"/>
                      <a:pt x="16" y="62"/>
                    </a:cubicBezTo>
                    <a:cubicBezTo>
                      <a:pt x="16" y="62"/>
                      <a:pt x="16" y="77"/>
                      <a:pt x="16" y="77"/>
                    </a:cubicBezTo>
                    <a:cubicBezTo>
                      <a:pt x="1" y="166"/>
                      <a:pt x="105" y="241"/>
                      <a:pt x="225" y="256"/>
                    </a:cubicBezTo>
                    <a:cubicBezTo>
                      <a:pt x="247" y="262"/>
                      <a:pt x="268" y="265"/>
                      <a:pt x="287" y="265"/>
                    </a:cubicBezTo>
                    <a:cubicBezTo>
                      <a:pt x="362" y="265"/>
                      <a:pt x="413" y="222"/>
                      <a:pt x="389" y="151"/>
                    </a:cubicBezTo>
                    <a:cubicBezTo>
                      <a:pt x="389" y="151"/>
                      <a:pt x="389" y="136"/>
                      <a:pt x="389" y="136"/>
                    </a:cubicBezTo>
                    <a:cubicBezTo>
                      <a:pt x="358" y="94"/>
                      <a:pt x="201" y="1"/>
                      <a:pt x="10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44"/>
              <p:cNvSpPr/>
              <p:nvPr/>
            </p:nvSpPr>
            <p:spPr>
              <a:xfrm rot="-957032">
                <a:off x="4580616" y="4931150"/>
                <a:ext cx="18279" cy="97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6" extrusionOk="0">
                    <a:moveTo>
                      <a:pt x="127" y="1"/>
                    </a:moveTo>
                    <a:cubicBezTo>
                      <a:pt x="67" y="1"/>
                      <a:pt x="15" y="30"/>
                      <a:pt x="15" y="79"/>
                    </a:cubicBezTo>
                    <a:cubicBezTo>
                      <a:pt x="15" y="79"/>
                      <a:pt x="15" y="94"/>
                      <a:pt x="1" y="109"/>
                    </a:cubicBezTo>
                    <a:cubicBezTo>
                      <a:pt x="1" y="139"/>
                      <a:pt x="30" y="154"/>
                      <a:pt x="45" y="154"/>
                    </a:cubicBezTo>
                    <a:cubicBezTo>
                      <a:pt x="69" y="166"/>
                      <a:pt x="152" y="188"/>
                      <a:pt x="151" y="188"/>
                    </a:cubicBezTo>
                    <a:cubicBezTo>
                      <a:pt x="151" y="188"/>
                      <a:pt x="146" y="187"/>
                      <a:pt x="135" y="184"/>
                    </a:cubicBezTo>
                    <a:lnTo>
                      <a:pt x="135" y="184"/>
                    </a:lnTo>
                    <a:cubicBezTo>
                      <a:pt x="163" y="192"/>
                      <a:pt x="189" y="196"/>
                      <a:pt x="212" y="196"/>
                    </a:cubicBezTo>
                    <a:cubicBezTo>
                      <a:pt x="315" y="196"/>
                      <a:pt x="367" y="125"/>
                      <a:pt x="269" y="64"/>
                    </a:cubicBezTo>
                    <a:cubicBezTo>
                      <a:pt x="239" y="35"/>
                      <a:pt x="195" y="20"/>
                      <a:pt x="165" y="5"/>
                    </a:cubicBezTo>
                    <a:cubicBezTo>
                      <a:pt x="152" y="2"/>
                      <a:pt x="139" y="1"/>
                      <a:pt x="127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44"/>
              <p:cNvSpPr/>
              <p:nvPr/>
            </p:nvSpPr>
            <p:spPr>
              <a:xfrm rot="-957032">
                <a:off x="4534543" y="4909890"/>
                <a:ext cx="14693" cy="8417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69" extrusionOk="0">
                    <a:moveTo>
                      <a:pt x="74" y="0"/>
                    </a:moveTo>
                    <a:cubicBezTo>
                      <a:pt x="31" y="0"/>
                      <a:pt x="1" y="15"/>
                      <a:pt x="6" y="51"/>
                    </a:cubicBezTo>
                    <a:cubicBezTo>
                      <a:pt x="16" y="110"/>
                      <a:pt x="141" y="169"/>
                      <a:pt x="222" y="169"/>
                    </a:cubicBezTo>
                    <a:cubicBezTo>
                      <a:pt x="264" y="169"/>
                      <a:pt x="295" y="152"/>
                      <a:pt x="290" y="111"/>
                    </a:cubicBezTo>
                    <a:cubicBezTo>
                      <a:pt x="280" y="53"/>
                      <a:pt x="155" y="0"/>
                      <a:pt x="74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44"/>
              <p:cNvSpPr/>
              <p:nvPr/>
            </p:nvSpPr>
            <p:spPr>
              <a:xfrm rot="-957032">
                <a:off x="4503484" y="4941019"/>
                <a:ext cx="12701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2" extrusionOk="0">
                    <a:moveTo>
                      <a:pt x="90" y="1"/>
                    </a:moveTo>
                    <a:cubicBezTo>
                      <a:pt x="45" y="16"/>
                      <a:pt x="0" y="31"/>
                      <a:pt x="0" y="61"/>
                    </a:cubicBezTo>
                    <a:cubicBezTo>
                      <a:pt x="0" y="61"/>
                      <a:pt x="0" y="76"/>
                      <a:pt x="0" y="76"/>
                    </a:cubicBezTo>
                    <a:cubicBezTo>
                      <a:pt x="0" y="113"/>
                      <a:pt x="95" y="172"/>
                      <a:pt x="161" y="172"/>
                    </a:cubicBezTo>
                    <a:cubicBezTo>
                      <a:pt x="173" y="172"/>
                      <a:pt x="185" y="170"/>
                      <a:pt x="194" y="165"/>
                    </a:cubicBezTo>
                    <a:cubicBezTo>
                      <a:pt x="254" y="120"/>
                      <a:pt x="254" y="105"/>
                      <a:pt x="224" y="76"/>
                    </a:cubicBezTo>
                    <a:cubicBezTo>
                      <a:pt x="194" y="31"/>
                      <a:pt x="135" y="1"/>
                      <a:pt x="90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44"/>
              <p:cNvSpPr/>
              <p:nvPr/>
            </p:nvSpPr>
            <p:spPr>
              <a:xfrm rot="-957032">
                <a:off x="4578370" y="4786464"/>
                <a:ext cx="14693" cy="1135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28" extrusionOk="0">
                    <a:moveTo>
                      <a:pt x="73" y="1"/>
                    </a:moveTo>
                    <a:cubicBezTo>
                      <a:pt x="29" y="1"/>
                      <a:pt x="0" y="17"/>
                      <a:pt x="10" y="58"/>
                    </a:cubicBezTo>
                    <a:lnTo>
                      <a:pt x="10" y="102"/>
                    </a:lnTo>
                    <a:cubicBezTo>
                      <a:pt x="25" y="162"/>
                      <a:pt x="85" y="222"/>
                      <a:pt x="160" y="222"/>
                    </a:cubicBezTo>
                    <a:cubicBezTo>
                      <a:pt x="174" y="225"/>
                      <a:pt x="189" y="227"/>
                      <a:pt x="203" y="227"/>
                    </a:cubicBezTo>
                    <a:cubicBezTo>
                      <a:pt x="250" y="227"/>
                      <a:pt x="294" y="208"/>
                      <a:pt x="294" y="162"/>
                    </a:cubicBezTo>
                    <a:lnTo>
                      <a:pt x="294" y="132"/>
                    </a:lnTo>
                    <a:cubicBezTo>
                      <a:pt x="294" y="63"/>
                      <a:pt x="157" y="1"/>
                      <a:pt x="73" y="1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44"/>
              <p:cNvSpPr/>
              <p:nvPr/>
            </p:nvSpPr>
            <p:spPr>
              <a:xfrm rot="-957032">
                <a:off x="4526750" y="4731397"/>
                <a:ext cx="24456" cy="14096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83" extrusionOk="0">
                    <a:moveTo>
                      <a:pt x="159" y="0"/>
                    </a:moveTo>
                    <a:cubicBezTo>
                      <a:pt x="81" y="0"/>
                      <a:pt x="1" y="25"/>
                      <a:pt x="12" y="95"/>
                    </a:cubicBezTo>
                    <a:cubicBezTo>
                      <a:pt x="55" y="211"/>
                      <a:pt x="164" y="283"/>
                      <a:pt x="278" y="283"/>
                    </a:cubicBezTo>
                    <a:cubicBezTo>
                      <a:pt x="324" y="283"/>
                      <a:pt x="372" y="271"/>
                      <a:pt x="416" y="244"/>
                    </a:cubicBezTo>
                    <a:cubicBezTo>
                      <a:pt x="490" y="215"/>
                      <a:pt x="401" y="155"/>
                      <a:pt x="341" y="110"/>
                    </a:cubicBezTo>
                    <a:lnTo>
                      <a:pt x="341" y="110"/>
                    </a:lnTo>
                    <a:lnTo>
                      <a:pt x="445" y="155"/>
                    </a:lnTo>
                    <a:cubicBezTo>
                      <a:pt x="430" y="125"/>
                      <a:pt x="401" y="95"/>
                      <a:pt x="371" y="80"/>
                    </a:cubicBezTo>
                    <a:cubicBezTo>
                      <a:pt x="326" y="50"/>
                      <a:pt x="281" y="20"/>
                      <a:pt x="221" y="6"/>
                    </a:cubicBezTo>
                    <a:cubicBezTo>
                      <a:pt x="202" y="2"/>
                      <a:pt x="181" y="0"/>
                      <a:pt x="15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44"/>
              <p:cNvSpPr/>
              <p:nvPr/>
            </p:nvSpPr>
            <p:spPr>
              <a:xfrm rot="-957032">
                <a:off x="4514673" y="4789553"/>
                <a:ext cx="14195" cy="1080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17" extrusionOk="0">
                    <a:moveTo>
                      <a:pt x="150" y="0"/>
                    </a:moveTo>
                    <a:cubicBezTo>
                      <a:pt x="140" y="0"/>
                      <a:pt x="130" y="2"/>
                      <a:pt x="120" y="7"/>
                    </a:cubicBezTo>
                    <a:cubicBezTo>
                      <a:pt x="105" y="37"/>
                      <a:pt x="60" y="7"/>
                      <a:pt x="45" y="52"/>
                    </a:cubicBezTo>
                    <a:cubicBezTo>
                      <a:pt x="1" y="112"/>
                      <a:pt x="75" y="171"/>
                      <a:pt x="150" y="201"/>
                    </a:cubicBezTo>
                    <a:cubicBezTo>
                      <a:pt x="165" y="209"/>
                      <a:pt x="191" y="216"/>
                      <a:pt x="217" y="216"/>
                    </a:cubicBezTo>
                    <a:cubicBezTo>
                      <a:pt x="243" y="216"/>
                      <a:pt x="269" y="209"/>
                      <a:pt x="284" y="186"/>
                    </a:cubicBezTo>
                    <a:lnTo>
                      <a:pt x="284" y="171"/>
                    </a:lnTo>
                    <a:cubicBezTo>
                      <a:pt x="284" y="142"/>
                      <a:pt x="284" y="127"/>
                      <a:pt x="269" y="112"/>
                    </a:cubicBezTo>
                    <a:cubicBezTo>
                      <a:pt x="255" y="112"/>
                      <a:pt x="255" y="97"/>
                      <a:pt x="269" y="97"/>
                    </a:cubicBezTo>
                    <a:cubicBezTo>
                      <a:pt x="269" y="59"/>
                      <a:pt x="206" y="0"/>
                      <a:pt x="150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44"/>
              <p:cNvSpPr/>
              <p:nvPr/>
            </p:nvSpPr>
            <p:spPr>
              <a:xfrm rot="-957032">
                <a:off x="4563003" y="4762350"/>
                <a:ext cx="17831" cy="707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2" extrusionOk="0">
                    <a:moveTo>
                      <a:pt x="133" y="0"/>
                    </a:moveTo>
                    <a:cubicBezTo>
                      <a:pt x="1" y="0"/>
                      <a:pt x="92" y="142"/>
                      <a:pt x="208" y="142"/>
                    </a:cubicBezTo>
                    <a:cubicBezTo>
                      <a:pt x="223" y="142"/>
                      <a:pt x="238" y="140"/>
                      <a:pt x="253" y="135"/>
                    </a:cubicBezTo>
                    <a:cubicBezTo>
                      <a:pt x="253" y="120"/>
                      <a:pt x="268" y="120"/>
                      <a:pt x="283" y="120"/>
                    </a:cubicBezTo>
                    <a:cubicBezTo>
                      <a:pt x="357" y="75"/>
                      <a:pt x="268" y="15"/>
                      <a:pt x="208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44"/>
              <p:cNvSpPr/>
              <p:nvPr/>
            </p:nvSpPr>
            <p:spPr>
              <a:xfrm rot="-957032">
                <a:off x="4444234" y="4896206"/>
                <a:ext cx="16187" cy="1006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02" extrusionOk="0">
                    <a:moveTo>
                      <a:pt x="79" y="0"/>
                    </a:moveTo>
                    <a:cubicBezTo>
                      <a:pt x="34" y="0"/>
                      <a:pt x="1" y="18"/>
                      <a:pt x="6" y="64"/>
                    </a:cubicBezTo>
                    <a:cubicBezTo>
                      <a:pt x="16" y="133"/>
                      <a:pt x="156" y="202"/>
                      <a:pt x="246" y="202"/>
                    </a:cubicBezTo>
                    <a:cubicBezTo>
                      <a:pt x="292" y="202"/>
                      <a:pt x="325" y="184"/>
                      <a:pt x="320" y="138"/>
                    </a:cubicBezTo>
                    <a:cubicBezTo>
                      <a:pt x="310" y="69"/>
                      <a:pt x="169" y="0"/>
                      <a:pt x="79" y="0"/>
                    </a:cubicBezTo>
                    <a:close/>
                  </a:path>
                </a:pathLst>
              </a:custGeom>
              <a:solidFill>
                <a:srgbClr val="FCF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00" name="Google Shape;7300;p44"/>
          <p:cNvGrpSpPr/>
          <p:nvPr/>
        </p:nvGrpSpPr>
        <p:grpSpPr>
          <a:xfrm>
            <a:off x="5102000" y="2056183"/>
            <a:ext cx="1159127" cy="1128903"/>
            <a:chOff x="3953250" y="2789000"/>
            <a:chExt cx="771825" cy="751700"/>
          </a:xfrm>
        </p:grpSpPr>
        <p:sp>
          <p:nvSpPr>
            <p:cNvPr id="7301" name="Google Shape;7301;p44"/>
            <p:cNvSpPr/>
            <p:nvPr/>
          </p:nvSpPr>
          <p:spPr>
            <a:xfrm>
              <a:off x="3953250" y="2789000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44"/>
            <p:cNvSpPr/>
            <p:nvPr/>
          </p:nvSpPr>
          <p:spPr>
            <a:xfrm>
              <a:off x="4036500" y="2830825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44"/>
            <p:cNvSpPr/>
            <p:nvPr/>
          </p:nvSpPr>
          <p:spPr>
            <a:xfrm>
              <a:off x="4054425" y="29361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44"/>
            <p:cNvSpPr/>
            <p:nvPr/>
          </p:nvSpPr>
          <p:spPr>
            <a:xfrm>
              <a:off x="4079825" y="303357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44"/>
            <p:cNvSpPr/>
            <p:nvPr/>
          </p:nvSpPr>
          <p:spPr>
            <a:xfrm>
              <a:off x="4154875" y="30795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6" name="Google Shape;7306;p44"/>
          <p:cNvGrpSpPr/>
          <p:nvPr/>
        </p:nvGrpSpPr>
        <p:grpSpPr>
          <a:xfrm rot="-3259867">
            <a:off x="6112451" y="539525"/>
            <a:ext cx="389315" cy="349506"/>
            <a:chOff x="7679223" y="170790"/>
            <a:chExt cx="389315" cy="349506"/>
          </a:xfrm>
        </p:grpSpPr>
        <p:sp>
          <p:nvSpPr>
            <p:cNvPr id="7307" name="Google Shape;7307;p44"/>
            <p:cNvSpPr/>
            <p:nvPr/>
          </p:nvSpPr>
          <p:spPr>
            <a:xfrm rot="177820">
              <a:off x="7687522" y="180204"/>
              <a:ext cx="372716" cy="330678"/>
            </a:xfrm>
            <a:custGeom>
              <a:avLst/>
              <a:gdLst/>
              <a:ahLst/>
              <a:cxnLst/>
              <a:rect l="l" t="t" r="r" b="b"/>
              <a:pathLst>
                <a:path w="5098" h="4523" extrusionOk="0">
                  <a:moveTo>
                    <a:pt x="2908" y="0"/>
                  </a:moveTo>
                  <a:cubicBezTo>
                    <a:pt x="2207" y="0"/>
                    <a:pt x="1458" y="304"/>
                    <a:pt x="867" y="1014"/>
                  </a:cubicBezTo>
                  <a:cubicBezTo>
                    <a:pt x="180" y="1865"/>
                    <a:pt x="0" y="3060"/>
                    <a:pt x="747" y="3822"/>
                  </a:cubicBezTo>
                  <a:cubicBezTo>
                    <a:pt x="1169" y="4262"/>
                    <a:pt x="1817" y="4522"/>
                    <a:pt x="2496" y="4522"/>
                  </a:cubicBezTo>
                  <a:cubicBezTo>
                    <a:pt x="2922" y="4522"/>
                    <a:pt x="3361" y="4420"/>
                    <a:pt x="3764" y="4195"/>
                  </a:cubicBezTo>
                  <a:cubicBezTo>
                    <a:pt x="4556" y="3747"/>
                    <a:pt x="5049" y="2926"/>
                    <a:pt x="5079" y="2030"/>
                  </a:cubicBezTo>
                  <a:cubicBezTo>
                    <a:pt x="5097" y="830"/>
                    <a:pt x="4067" y="0"/>
                    <a:pt x="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08" name="Google Shape;7308;p44"/>
            <p:cNvGrpSpPr/>
            <p:nvPr/>
          </p:nvGrpSpPr>
          <p:grpSpPr>
            <a:xfrm rot="1134833">
              <a:off x="7759485" y="213248"/>
              <a:ext cx="225878" cy="267526"/>
              <a:chOff x="4004771" y="4577411"/>
              <a:chExt cx="153883" cy="182256"/>
            </a:xfrm>
          </p:grpSpPr>
          <p:sp>
            <p:nvSpPr>
              <p:cNvPr id="7309" name="Google Shape;7309;p44"/>
              <p:cNvSpPr/>
              <p:nvPr/>
            </p:nvSpPr>
            <p:spPr>
              <a:xfrm rot="-957032">
                <a:off x="4005692" y="4658898"/>
                <a:ext cx="10460" cy="816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64" extrusionOk="0">
                    <a:moveTo>
                      <a:pt x="105" y="0"/>
                    </a:moveTo>
                    <a:cubicBezTo>
                      <a:pt x="60" y="0"/>
                      <a:pt x="1" y="0"/>
                      <a:pt x="16" y="45"/>
                    </a:cubicBezTo>
                    <a:cubicBezTo>
                      <a:pt x="16" y="60"/>
                      <a:pt x="16" y="75"/>
                      <a:pt x="31" y="90"/>
                    </a:cubicBezTo>
                    <a:cubicBezTo>
                      <a:pt x="41" y="111"/>
                      <a:pt x="122" y="163"/>
                      <a:pt x="171" y="163"/>
                    </a:cubicBezTo>
                    <a:cubicBezTo>
                      <a:pt x="191" y="163"/>
                      <a:pt x="206" y="155"/>
                      <a:pt x="210" y="134"/>
                    </a:cubicBezTo>
                    <a:cubicBezTo>
                      <a:pt x="210" y="120"/>
                      <a:pt x="210" y="105"/>
                      <a:pt x="210" y="90"/>
                    </a:cubicBezTo>
                    <a:cubicBezTo>
                      <a:pt x="210" y="45"/>
                      <a:pt x="150" y="15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44"/>
              <p:cNvSpPr/>
              <p:nvPr/>
            </p:nvSpPr>
            <p:spPr>
              <a:xfrm rot="-957032">
                <a:off x="4007811" y="4643514"/>
                <a:ext cx="10460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7" extrusionOk="0">
                    <a:moveTo>
                      <a:pt x="30" y="0"/>
                    </a:moveTo>
                    <a:cubicBezTo>
                      <a:pt x="15" y="0"/>
                      <a:pt x="0" y="0"/>
                      <a:pt x="0" y="15"/>
                    </a:cubicBezTo>
                    <a:cubicBezTo>
                      <a:pt x="0" y="45"/>
                      <a:pt x="15" y="60"/>
                      <a:pt x="30" y="75"/>
                    </a:cubicBezTo>
                    <a:cubicBezTo>
                      <a:pt x="41" y="86"/>
                      <a:pt x="59" y="96"/>
                      <a:pt x="74" y="96"/>
                    </a:cubicBezTo>
                    <a:cubicBezTo>
                      <a:pt x="80" y="96"/>
                      <a:pt x="85" y="94"/>
                      <a:pt x="90" y="90"/>
                    </a:cubicBezTo>
                    <a:cubicBezTo>
                      <a:pt x="105" y="90"/>
                      <a:pt x="120" y="90"/>
                      <a:pt x="135" y="75"/>
                    </a:cubicBezTo>
                    <a:cubicBezTo>
                      <a:pt x="209" y="45"/>
                      <a:pt x="90" y="0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44"/>
              <p:cNvSpPr/>
              <p:nvPr/>
            </p:nvSpPr>
            <p:spPr>
              <a:xfrm rot="-957032">
                <a:off x="4041614" y="4634080"/>
                <a:ext cx="11157" cy="56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4" extrusionOk="0">
                    <a:moveTo>
                      <a:pt x="70" y="1"/>
                    </a:moveTo>
                    <a:cubicBezTo>
                      <a:pt x="57" y="1"/>
                      <a:pt x="44" y="3"/>
                      <a:pt x="30" y="9"/>
                    </a:cubicBezTo>
                    <a:lnTo>
                      <a:pt x="15" y="9"/>
                    </a:lnTo>
                    <a:cubicBezTo>
                      <a:pt x="15" y="9"/>
                      <a:pt x="0" y="24"/>
                      <a:pt x="0" y="24"/>
                    </a:cubicBezTo>
                    <a:cubicBezTo>
                      <a:pt x="0" y="24"/>
                      <a:pt x="0" y="39"/>
                      <a:pt x="0" y="39"/>
                    </a:cubicBezTo>
                    <a:cubicBezTo>
                      <a:pt x="0" y="69"/>
                      <a:pt x="15" y="84"/>
                      <a:pt x="30" y="84"/>
                    </a:cubicBezTo>
                    <a:cubicBezTo>
                      <a:pt x="60" y="99"/>
                      <a:pt x="90" y="99"/>
                      <a:pt x="120" y="114"/>
                    </a:cubicBezTo>
                    <a:cubicBezTo>
                      <a:pt x="224" y="114"/>
                      <a:pt x="158" y="1"/>
                      <a:pt x="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44"/>
              <p:cNvSpPr/>
              <p:nvPr/>
            </p:nvSpPr>
            <p:spPr>
              <a:xfrm rot="-957032">
                <a:off x="4021161" y="4651695"/>
                <a:ext cx="9712" cy="622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25" extrusionOk="0">
                    <a:moveTo>
                      <a:pt x="101" y="0"/>
                    </a:moveTo>
                    <a:cubicBezTo>
                      <a:pt x="91" y="0"/>
                      <a:pt x="82" y="3"/>
                      <a:pt x="75" y="10"/>
                    </a:cubicBezTo>
                    <a:cubicBezTo>
                      <a:pt x="30" y="10"/>
                      <a:pt x="0" y="25"/>
                      <a:pt x="15" y="70"/>
                    </a:cubicBezTo>
                    <a:cubicBezTo>
                      <a:pt x="27" y="93"/>
                      <a:pt x="82" y="125"/>
                      <a:pt x="134" y="125"/>
                    </a:cubicBezTo>
                    <a:cubicBezTo>
                      <a:pt x="150" y="125"/>
                      <a:pt x="166" y="122"/>
                      <a:pt x="179" y="115"/>
                    </a:cubicBezTo>
                    <a:cubicBezTo>
                      <a:pt x="194" y="85"/>
                      <a:pt x="179" y="70"/>
                      <a:pt x="179" y="40"/>
                    </a:cubicBezTo>
                    <a:cubicBezTo>
                      <a:pt x="168" y="29"/>
                      <a:pt x="131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44"/>
              <p:cNvSpPr/>
              <p:nvPr/>
            </p:nvSpPr>
            <p:spPr>
              <a:xfrm rot="-957032">
                <a:off x="4117985" y="4715688"/>
                <a:ext cx="13448" cy="86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73" extrusionOk="0">
                    <a:moveTo>
                      <a:pt x="71" y="0"/>
                    </a:moveTo>
                    <a:cubicBezTo>
                      <a:pt x="42" y="0"/>
                      <a:pt x="20" y="11"/>
                      <a:pt x="16" y="38"/>
                    </a:cubicBezTo>
                    <a:lnTo>
                      <a:pt x="16" y="53"/>
                    </a:lnTo>
                    <a:cubicBezTo>
                      <a:pt x="1" y="98"/>
                      <a:pt x="75" y="158"/>
                      <a:pt x="135" y="173"/>
                    </a:cubicBezTo>
                    <a:cubicBezTo>
                      <a:pt x="210" y="173"/>
                      <a:pt x="270" y="143"/>
                      <a:pt x="240" y="98"/>
                    </a:cubicBezTo>
                    <a:lnTo>
                      <a:pt x="240" y="83"/>
                    </a:lnTo>
                    <a:cubicBezTo>
                      <a:pt x="229" y="52"/>
                      <a:pt x="134" y="0"/>
                      <a:pt x="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44"/>
              <p:cNvSpPr/>
              <p:nvPr/>
            </p:nvSpPr>
            <p:spPr>
              <a:xfrm rot="-957032">
                <a:off x="4146800" y="4701651"/>
                <a:ext cx="11257" cy="5927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55" y="0"/>
                    </a:moveTo>
                    <a:cubicBezTo>
                      <a:pt x="25" y="0"/>
                      <a:pt x="1" y="14"/>
                      <a:pt x="1" y="36"/>
                    </a:cubicBezTo>
                    <a:cubicBezTo>
                      <a:pt x="1" y="51"/>
                      <a:pt x="1" y="51"/>
                      <a:pt x="1" y="66"/>
                    </a:cubicBezTo>
                    <a:cubicBezTo>
                      <a:pt x="1" y="81"/>
                      <a:pt x="16" y="96"/>
                      <a:pt x="31" y="96"/>
                    </a:cubicBezTo>
                    <a:lnTo>
                      <a:pt x="76" y="111"/>
                    </a:lnTo>
                    <a:cubicBezTo>
                      <a:pt x="92" y="116"/>
                      <a:pt x="109" y="119"/>
                      <a:pt x="124" y="119"/>
                    </a:cubicBezTo>
                    <a:cubicBezTo>
                      <a:pt x="188" y="119"/>
                      <a:pt x="226" y="72"/>
                      <a:pt x="165" y="36"/>
                    </a:cubicBezTo>
                    <a:cubicBezTo>
                      <a:pt x="150" y="21"/>
                      <a:pt x="120" y="6"/>
                      <a:pt x="91" y="6"/>
                    </a:cubicBezTo>
                    <a:cubicBezTo>
                      <a:pt x="79" y="2"/>
                      <a:pt x="67" y="0"/>
                      <a:pt x="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44"/>
              <p:cNvSpPr/>
              <p:nvPr/>
            </p:nvSpPr>
            <p:spPr>
              <a:xfrm rot="-957032">
                <a:off x="4118118" y="4688171"/>
                <a:ext cx="8467" cy="547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10" extrusionOk="0">
                    <a:moveTo>
                      <a:pt x="59" y="1"/>
                    </a:moveTo>
                    <a:cubicBezTo>
                      <a:pt x="27" y="1"/>
                      <a:pt x="0" y="14"/>
                      <a:pt x="0" y="44"/>
                    </a:cubicBezTo>
                    <a:cubicBezTo>
                      <a:pt x="0" y="73"/>
                      <a:pt x="77" y="109"/>
                      <a:pt x="126" y="109"/>
                    </a:cubicBezTo>
                    <a:cubicBezTo>
                      <a:pt x="152" y="109"/>
                      <a:pt x="169" y="99"/>
                      <a:pt x="164" y="74"/>
                    </a:cubicBezTo>
                    <a:cubicBezTo>
                      <a:pt x="164" y="29"/>
                      <a:pt x="106" y="1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44"/>
              <p:cNvSpPr/>
              <p:nvPr/>
            </p:nvSpPr>
            <p:spPr>
              <a:xfrm rot="-957032">
                <a:off x="4098888" y="4707639"/>
                <a:ext cx="7471" cy="537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08" extrusionOk="0">
                    <a:moveTo>
                      <a:pt x="45" y="1"/>
                    </a:moveTo>
                    <a:cubicBezTo>
                      <a:pt x="30" y="16"/>
                      <a:pt x="0" y="16"/>
                      <a:pt x="0" y="46"/>
                    </a:cubicBezTo>
                    <a:cubicBezTo>
                      <a:pt x="0" y="59"/>
                      <a:pt x="59" y="108"/>
                      <a:pt x="104" y="108"/>
                    </a:cubicBezTo>
                    <a:cubicBezTo>
                      <a:pt x="109" y="108"/>
                      <a:pt x="115" y="107"/>
                      <a:pt x="120" y="105"/>
                    </a:cubicBezTo>
                    <a:cubicBezTo>
                      <a:pt x="149" y="76"/>
                      <a:pt x="149" y="61"/>
                      <a:pt x="135" y="46"/>
                    </a:cubicBezTo>
                    <a:cubicBezTo>
                      <a:pt x="120" y="16"/>
                      <a:pt x="75" y="1"/>
                      <a:pt x="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44"/>
              <p:cNvSpPr/>
              <p:nvPr/>
            </p:nvSpPr>
            <p:spPr>
              <a:xfrm rot="-957032">
                <a:off x="4144606" y="4613429"/>
                <a:ext cx="9264" cy="6724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35" extrusionOk="0">
                    <a:moveTo>
                      <a:pt x="56" y="0"/>
                    </a:moveTo>
                    <a:cubicBezTo>
                      <a:pt x="24" y="0"/>
                      <a:pt x="0" y="11"/>
                      <a:pt x="6" y="39"/>
                    </a:cubicBezTo>
                    <a:lnTo>
                      <a:pt x="6" y="54"/>
                    </a:lnTo>
                    <a:cubicBezTo>
                      <a:pt x="21" y="99"/>
                      <a:pt x="66" y="129"/>
                      <a:pt x="111" y="129"/>
                    </a:cubicBezTo>
                    <a:cubicBezTo>
                      <a:pt x="119" y="133"/>
                      <a:pt x="128" y="135"/>
                      <a:pt x="137" y="135"/>
                    </a:cubicBezTo>
                    <a:cubicBezTo>
                      <a:pt x="161" y="135"/>
                      <a:pt x="185" y="121"/>
                      <a:pt x="185" y="99"/>
                    </a:cubicBezTo>
                    <a:lnTo>
                      <a:pt x="185" y="69"/>
                    </a:lnTo>
                    <a:cubicBezTo>
                      <a:pt x="185" y="32"/>
                      <a:pt x="109" y="0"/>
                      <a:pt x="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44"/>
              <p:cNvSpPr/>
              <p:nvPr/>
            </p:nvSpPr>
            <p:spPr>
              <a:xfrm rot="-957032">
                <a:off x="4113259" y="4579270"/>
                <a:ext cx="14743" cy="861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73" extrusionOk="0">
                    <a:moveTo>
                      <a:pt x="94" y="1"/>
                    </a:moveTo>
                    <a:cubicBezTo>
                      <a:pt x="50" y="1"/>
                      <a:pt x="0" y="20"/>
                      <a:pt x="12" y="66"/>
                    </a:cubicBezTo>
                    <a:cubicBezTo>
                      <a:pt x="34" y="131"/>
                      <a:pt x="104" y="173"/>
                      <a:pt x="175" y="173"/>
                    </a:cubicBezTo>
                    <a:cubicBezTo>
                      <a:pt x="201" y="173"/>
                      <a:pt x="227" y="167"/>
                      <a:pt x="251" y="155"/>
                    </a:cubicBezTo>
                    <a:cubicBezTo>
                      <a:pt x="296" y="126"/>
                      <a:pt x="251" y="96"/>
                      <a:pt x="206" y="66"/>
                    </a:cubicBezTo>
                    <a:lnTo>
                      <a:pt x="206" y="66"/>
                    </a:lnTo>
                    <a:lnTo>
                      <a:pt x="266" y="96"/>
                    </a:lnTo>
                    <a:cubicBezTo>
                      <a:pt x="266" y="81"/>
                      <a:pt x="251" y="66"/>
                      <a:pt x="236" y="51"/>
                    </a:cubicBezTo>
                    <a:cubicBezTo>
                      <a:pt x="206" y="21"/>
                      <a:pt x="161" y="6"/>
                      <a:pt x="131" y="6"/>
                    </a:cubicBezTo>
                    <a:cubicBezTo>
                      <a:pt x="121" y="3"/>
                      <a:pt x="108" y="1"/>
                      <a:pt x="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44"/>
              <p:cNvSpPr/>
              <p:nvPr/>
            </p:nvSpPr>
            <p:spPr>
              <a:xfrm rot="-957032">
                <a:off x="4106587" y="4615108"/>
                <a:ext cx="8218" cy="6077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22" extrusionOk="0">
                    <a:moveTo>
                      <a:pt x="84" y="1"/>
                    </a:moveTo>
                    <a:cubicBezTo>
                      <a:pt x="75" y="1"/>
                      <a:pt x="67" y="4"/>
                      <a:pt x="60" y="10"/>
                    </a:cubicBezTo>
                    <a:cubicBezTo>
                      <a:pt x="45" y="10"/>
                      <a:pt x="30" y="10"/>
                      <a:pt x="15" y="25"/>
                    </a:cubicBezTo>
                    <a:cubicBezTo>
                      <a:pt x="0" y="55"/>
                      <a:pt x="30" y="100"/>
                      <a:pt x="75" y="115"/>
                    </a:cubicBezTo>
                    <a:cubicBezTo>
                      <a:pt x="85" y="115"/>
                      <a:pt x="115" y="121"/>
                      <a:pt x="138" y="121"/>
                    </a:cubicBezTo>
                    <a:cubicBezTo>
                      <a:pt x="150" y="121"/>
                      <a:pt x="160" y="120"/>
                      <a:pt x="165" y="115"/>
                    </a:cubicBezTo>
                    <a:cubicBezTo>
                      <a:pt x="165" y="100"/>
                      <a:pt x="150" y="85"/>
                      <a:pt x="150" y="85"/>
                    </a:cubicBezTo>
                    <a:lnTo>
                      <a:pt x="150" y="70"/>
                    </a:lnTo>
                    <a:cubicBezTo>
                      <a:pt x="150" y="35"/>
                      <a:pt x="114" y="1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44"/>
              <p:cNvSpPr/>
              <p:nvPr/>
            </p:nvSpPr>
            <p:spPr>
              <a:xfrm rot="-957032">
                <a:off x="4135416" y="4598450"/>
                <a:ext cx="10659" cy="40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2" extrusionOk="0">
                    <a:moveTo>
                      <a:pt x="79" y="1"/>
                    </a:moveTo>
                    <a:cubicBezTo>
                      <a:pt x="1" y="1"/>
                      <a:pt x="48" y="81"/>
                      <a:pt x="121" y="81"/>
                    </a:cubicBezTo>
                    <a:cubicBezTo>
                      <a:pt x="132" y="81"/>
                      <a:pt x="143" y="79"/>
                      <a:pt x="154" y="76"/>
                    </a:cubicBezTo>
                    <a:lnTo>
                      <a:pt x="184" y="76"/>
                    </a:lnTo>
                    <a:cubicBezTo>
                      <a:pt x="214" y="46"/>
                      <a:pt x="169" y="1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44"/>
              <p:cNvSpPr/>
              <p:nvPr/>
            </p:nvSpPr>
            <p:spPr>
              <a:xfrm rot="-957032">
                <a:off x="4063045" y="4680061"/>
                <a:ext cx="9463" cy="6276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26" extrusionOk="0">
                    <a:moveTo>
                      <a:pt x="48" y="0"/>
                    </a:moveTo>
                    <a:cubicBezTo>
                      <a:pt x="20" y="0"/>
                      <a:pt x="0" y="12"/>
                      <a:pt x="5" y="39"/>
                    </a:cubicBezTo>
                    <a:cubicBezTo>
                      <a:pt x="5" y="79"/>
                      <a:pt x="92" y="125"/>
                      <a:pt x="145" y="125"/>
                    </a:cubicBezTo>
                    <a:cubicBezTo>
                      <a:pt x="171" y="125"/>
                      <a:pt x="190" y="113"/>
                      <a:pt x="185" y="84"/>
                    </a:cubicBezTo>
                    <a:cubicBezTo>
                      <a:pt x="175" y="36"/>
                      <a:pt x="99" y="0"/>
                      <a:pt x="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44"/>
              <p:cNvSpPr/>
              <p:nvPr/>
            </p:nvSpPr>
            <p:spPr>
              <a:xfrm rot="-957032">
                <a:off x="4060693" y="4752016"/>
                <a:ext cx="119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23" extrusionOk="0">
                    <a:moveTo>
                      <a:pt x="90" y="0"/>
                    </a:moveTo>
                    <a:cubicBezTo>
                      <a:pt x="45" y="0"/>
                      <a:pt x="0" y="15"/>
                      <a:pt x="0" y="30"/>
                    </a:cubicBezTo>
                    <a:cubicBezTo>
                      <a:pt x="22" y="84"/>
                      <a:pt x="75" y="122"/>
                      <a:pt x="131" y="122"/>
                    </a:cubicBezTo>
                    <a:cubicBezTo>
                      <a:pt x="152" y="122"/>
                      <a:pt x="174" y="117"/>
                      <a:pt x="195" y="105"/>
                    </a:cubicBezTo>
                    <a:cubicBezTo>
                      <a:pt x="239" y="90"/>
                      <a:pt x="195" y="45"/>
                      <a:pt x="150" y="30"/>
                    </a:cubicBezTo>
                    <a:cubicBezTo>
                      <a:pt x="135" y="15"/>
                      <a:pt x="105" y="0"/>
                      <a:pt x="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44"/>
              <p:cNvSpPr/>
              <p:nvPr/>
            </p:nvSpPr>
            <p:spPr>
              <a:xfrm rot="-957032">
                <a:off x="4021250" y="4742101"/>
                <a:ext cx="1055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29" extrusionOk="0">
                    <a:moveTo>
                      <a:pt x="115" y="0"/>
                    </a:moveTo>
                    <a:cubicBezTo>
                      <a:pt x="103" y="0"/>
                      <a:pt x="90" y="3"/>
                      <a:pt x="80" y="10"/>
                    </a:cubicBezTo>
                    <a:cubicBezTo>
                      <a:pt x="65" y="10"/>
                      <a:pt x="50" y="25"/>
                      <a:pt x="35" y="40"/>
                    </a:cubicBezTo>
                    <a:cubicBezTo>
                      <a:pt x="0" y="75"/>
                      <a:pt x="84" y="128"/>
                      <a:pt x="144" y="128"/>
                    </a:cubicBezTo>
                    <a:cubicBezTo>
                      <a:pt x="160" y="128"/>
                      <a:pt x="175" y="124"/>
                      <a:pt x="185" y="114"/>
                    </a:cubicBezTo>
                    <a:cubicBezTo>
                      <a:pt x="185" y="99"/>
                      <a:pt x="200" y="84"/>
                      <a:pt x="200" y="69"/>
                    </a:cubicBezTo>
                    <a:cubicBezTo>
                      <a:pt x="211" y="35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084-693F-A1CC-D8DA-1F7EF73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Pet Owner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89871-FB6F-A905-141C-F902C405A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27000" indent="0"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 owners have a </a:t>
            </a:r>
          </a:p>
          <a:p>
            <a:pPr marL="1270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comprehensive dashboard</a:t>
            </a:r>
          </a:p>
          <a:p>
            <a:pPr marL="1270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manage their: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pets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appointments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purchases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A42FDD-F4B0-E3B8-42E5-7F090789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71" y="248286"/>
            <a:ext cx="3364504" cy="47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084-693F-A1CC-D8DA-1F7EF73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Pet Owner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89871-FB6F-A905-141C-F902C405A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Displays a list of the user's pets, providing 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quick access to detailed profiles and health 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records.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 view of pets, with navigation to detailed 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pet profiles.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07C35-A0E6-8611-0C10-FE1EE839E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114912"/>
            <a:ext cx="2559533" cy="47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40EA-FB67-859A-D2F7-E962972B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Owner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889CB-2AD2-FF25-066A-3017637D5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009" y="2873311"/>
            <a:ext cx="3121200" cy="1557176"/>
          </a:xfrm>
        </p:spPr>
        <p:txBody>
          <a:bodyPr/>
          <a:lstStyle/>
          <a:p>
            <a:pPr marL="127000" indent="0" algn="l"/>
            <a:r>
              <a:rPr lang="en-US" dirty="0"/>
              <a:t>Pet Owner are able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Add an appointment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View their appointments in the </a:t>
            </a:r>
            <a:r>
              <a:rPr lang="en-US" dirty="0" err="1"/>
              <a:t>calender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33FD0F-0469-87CC-DEBD-BB59A19CC0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DD730D-D4B7-CF4B-B381-6FABA1D89FF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7720" y="1546281"/>
            <a:ext cx="3121200" cy="533400"/>
          </a:xfrm>
        </p:spPr>
        <p:txBody>
          <a:bodyPr/>
          <a:lstStyle/>
          <a:p>
            <a:r>
              <a:rPr lang="en-US" dirty="0"/>
              <a:t>Manage Appointments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AA24A4A9-C4B8-969D-EE94-010C617D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55" y="1026732"/>
            <a:ext cx="2306951" cy="3975254"/>
          </a:xfrm>
          <a:prstGeom prst="rect">
            <a:avLst/>
          </a:prstGeom>
        </p:spPr>
      </p:pic>
      <p:pic>
        <p:nvPicPr>
          <p:cNvPr id="10" name="Picture 9" descr="A screenshot of a calendar&#10;&#10;Description automatically generated">
            <a:extLst>
              <a:ext uri="{FF2B5EF4-FFF2-40B4-BE49-F238E27FC236}">
                <a16:creationId xmlns:a16="http://schemas.microsoft.com/office/drawing/2014/main" id="{E836F702-A2EC-E856-9BCA-7906C156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09" y="1018648"/>
            <a:ext cx="2289517" cy="39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8" name="Google Shape;8148;p56"/>
          <p:cNvSpPr/>
          <p:nvPr/>
        </p:nvSpPr>
        <p:spPr>
          <a:xfrm rot="-432029">
            <a:off x="4628810" y="42534"/>
            <a:ext cx="5306719" cy="5365983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9" name="Google Shape;8149;p56"/>
          <p:cNvSpPr/>
          <p:nvPr/>
        </p:nvSpPr>
        <p:spPr>
          <a:xfrm rot="-431564">
            <a:off x="4965239" y="307571"/>
            <a:ext cx="4714444" cy="4767688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0" name="Google Shape;8150;p56"/>
          <p:cNvSpPr txBox="1">
            <a:spLocks noGrp="1"/>
          </p:cNvSpPr>
          <p:nvPr>
            <p:ph type="title"/>
          </p:nvPr>
        </p:nvSpPr>
        <p:spPr>
          <a:xfrm>
            <a:off x="478786" y="1961846"/>
            <a:ext cx="3997463" cy="1825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Veterinarian</a:t>
            </a:r>
            <a:br>
              <a:rPr lang="en" sz="4400" dirty="0"/>
            </a:br>
            <a:r>
              <a:rPr lang="en" sz="4400" dirty="0"/>
              <a:t>Interface</a:t>
            </a:r>
            <a:endParaRPr sz="4400" dirty="0"/>
          </a:p>
        </p:txBody>
      </p:sp>
      <p:pic>
        <p:nvPicPr>
          <p:cNvPr id="8153" name="Google Shape;8153;p56"/>
          <p:cNvPicPr preferRelativeResize="0"/>
          <p:nvPr/>
        </p:nvPicPr>
        <p:blipFill rotWithShape="1">
          <a:blip r:embed="rId3">
            <a:alphaModFix/>
          </a:blip>
          <a:srcRect l="23503" t="9392" r="16091" b="638"/>
          <a:stretch/>
        </p:blipFill>
        <p:spPr>
          <a:xfrm>
            <a:off x="5351049" y="546300"/>
            <a:ext cx="4050900" cy="405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154" name="Google Shape;8154;p56"/>
          <p:cNvGrpSpPr/>
          <p:nvPr/>
        </p:nvGrpSpPr>
        <p:grpSpPr>
          <a:xfrm rot="-4499971" flipH="1">
            <a:off x="5351620" y="3776441"/>
            <a:ext cx="1159107" cy="1128884"/>
            <a:chOff x="3953250" y="2789000"/>
            <a:chExt cx="771825" cy="751700"/>
          </a:xfrm>
        </p:grpSpPr>
        <p:sp>
          <p:nvSpPr>
            <p:cNvPr id="8155" name="Google Shape;8155;p56"/>
            <p:cNvSpPr/>
            <p:nvPr/>
          </p:nvSpPr>
          <p:spPr>
            <a:xfrm>
              <a:off x="3953250" y="2789000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6"/>
            <p:cNvSpPr/>
            <p:nvPr/>
          </p:nvSpPr>
          <p:spPr>
            <a:xfrm>
              <a:off x="4036500" y="2830825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6"/>
            <p:cNvSpPr/>
            <p:nvPr/>
          </p:nvSpPr>
          <p:spPr>
            <a:xfrm>
              <a:off x="4054425" y="29361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6"/>
            <p:cNvSpPr/>
            <p:nvPr/>
          </p:nvSpPr>
          <p:spPr>
            <a:xfrm>
              <a:off x="4079825" y="303357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6"/>
            <p:cNvSpPr/>
            <p:nvPr/>
          </p:nvSpPr>
          <p:spPr>
            <a:xfrm>
              <a:off x="4154875" y="30795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56"/>
          <p:cNvGrpSpPr/>
          <p:nvPr/>
        </p:nvGrpSpPr>
        <p:grpSpPr>
          <a:xfrm rot="2103626">
            <a:off x="7728482" y="1039050"/>
            <a:ext cx="1209218" cy="1349946"/>
            <a:chOff x="120426" y="1366639"/>
            <a:chExt cx="819711" cy="915108"/>
          </a:xfrm>
        </p:grpSpPr>
        <p:sp>
          <p:nvSpPr>
            <p:cNvPr id="8161" name="Google Shape;8161;p56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2" name="Google Shape;8162;p56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8163" name="Google Shape;8163;p56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56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56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56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56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56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56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56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56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56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56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56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56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56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56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56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56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56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56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56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56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56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56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56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56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56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89" name="Google Shape;8189;p56"/>
          <p:cNvGrpSpPr/>
          <p:nvPr/>
        </p:nvGrpSpPr>
        <p:grpSpPr>
          <a:xfrm>
            <a:off x="5044910" y="-113638"/>
            <a:ext cx="1504936" cy="1406217"/>
            <a:chOff x="4156700" y="2830813"/>
            <a:chExt cx="1792872" cy="1675264"/>
          </a:xfrm>
        </p:grpSpPr>
        <p:sp>
          <p:nvSpPr>
            <p:cNvPr id="8190" name="Google Shape;8190;p56"/>
            <p:cNvSpPr/>
            <p:nvPr/>
          </p:nvSpPr>
          <p:spPr>
            <a:xfrm>
              <a:off x="4156700" y="2830813"/>
              <a:ext cx="1792872" cy="1675264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1" name="Google Shape;8191;p56"/>
            <p:cNvGrpSpPr/>
            <p:nvPr/>
          </p:nvGrpSpPr>
          <p:grpSpPr>
            <a:xfrm>
              <a:off x="4428462" y="3047736"/>
              <a:ext cx="1400238" cy="1419584"/>
              <a:chOff x="8485775" y="1890363"/>
              <a:chExt cx="693050" cy="702625"/>
            </a:xfrm>
          </p:grpSpPr>
          <p:sp>
            <p:nvSpPr>
              <p:cNvPr id="8192" name="Google Shape;8192;p56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56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56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56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56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56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56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56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56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56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56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56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56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56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56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56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56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56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56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56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56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56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56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56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56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56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56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56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56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56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56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56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56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56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56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56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56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56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56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56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56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56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56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56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56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56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56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56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56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56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56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56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56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56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56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56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56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56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56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56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56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56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56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56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56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56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56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56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56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56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56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56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56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56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56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56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56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56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56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56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56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56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56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56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56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56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56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56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56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56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56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56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56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3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084-693F-A1CC-D8DA-1F7EF73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Veterinarian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89871-FB6F-A905-141C-F902C405A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Veterinarians can: 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anage their appointments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vaccination and medical records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Clients’ Reviews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1698C45C-6E88-09B5-9B89-98FC0E64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35" y="353895"/>
            <a:ext cx="2549259" cy="4449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9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40EA-FB67-859A-D2F7-E962972B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Veterinarian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889CB-2AD2-FF25-066A-3017637D5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009" y="2873311"/>
            <a:ext cx="3121200" cy="1557176"/>
          </a:xfrm>
        </p:spPr>
        <p:txBody>
          <a:bodyPr/>
          <a:lstStyle/>
          <a:p>
            <a:pPr marL="127000" indent="0" algn="l"/>
            <a:r>
              <a:rPr lang="en-US" dirty="0"/>
              <a:t>Veterinarians are able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Add an appointment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View their appointment in the </a:t>
            </a:r>
            <a:r>
              <a:rPr lang="en-US" dirty="0" err="1"/>
              <a:t>calender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Edit appointments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33FD0F-0469-87CC-DEBD-BB59A19CC0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DD730D-D4B7-CF4B-B381-6FABA1D89FF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7720" y="1546281"/>
            <a:ext cx="3121200" cy="533400"/>
          </a:xfrm>
        </p:spPr>
        <p:txBody>
          <a:bodyPr/>
          <a:lstStyle/>
          <a:p>
            <a:r>
              <a:rPr lang="en-US" dirty="0"/>
              <a:t>Manage Appointments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AA24A4A9-C4B8-969D-EE94-010C617D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55" y="1026732"/>
            <a:ext cx="2306951" cy="3975254"/>
          </a:xfrm>
          <a:prstGeom prst="rect">
            <a:avLst/>
          </a:prstGeom>
        </p:spPr>
      </p:pic>
      <p:pic>
        <p:nvPicPr>
          <p:cNvPr id="10" name="Picture 9" descr="A screenshot of a calendar&#10;&#10;Description automatically generated">
            <a:extLst>
              <a:ext uri="{FF2B5EF4-FFF2-40B4-BE49-F238E27FC236}">
                <a16:creationId xmlns:a16="http://schemas.microsoft.com/office/drawing/2014/main" id="{E836F702-A2EC-E856-9BCA-7906C156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09" y="1018648"/>
            <a:ext cx="2289517" cy="39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40EA-FB67-859A-D2F7-E962972B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Veterinarian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889CB-2AD2-FF25-066A-3017637D5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1553" y="2419350"/>
            <a:ext cx="3121200" cy="1557176"/>
          </a:xfrm>
        </p:spPr>
        <p:txBody>
          <a:bodyPr/>
          <a:lstStyle/>
          <a:p>
            <a:pPr marL="127000" indent="0" algn="l"/>
            <a:r>
              <a:rPr lang="en-US" sz="1800" dirty="0"/>
              <a:t>Veterinarians are able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View pet owners reviews and comments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View overall rating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DD730D-D4B7-CF4B-B381-6FABA1D89FF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3271" y="1301352"/>
            <a:ext cx="3751180" cy="1055922"/>
          </a:xfrm>
        </p:spPr>
        <p:txBody>
          <a:bodyPr/>
          <a:lstStyle/>
          <a:p>
            <a:r>
              <a:rPr lang="en-US" sz="2800" dirty="0"/>
              <a:t>View Reviews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7A6801F-3151-270F-5BF6-3E4D38A9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697" y="1099458"/>
            <a:ext cx="2312621" cy="39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8" name="Google Shape;8148;p56"/>
          <p:cNvSpPr/>
          <p:nvPr/>
        </p:nvSpPr>
        <p:spPr>
          <a:xfrm rot="-432029">
            <a:off x="4628810" y="42534"/>
            <a:ext cx="5306719" cy="5365983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9" name="Google Shape;8149;p56"/>
          <p:cNvSpPr/>
          <p:nvPr/>
        </p:nvSpPr>
        <p:spPr>
          <a:xfrm rot="-431564">
            <a:off x="4965239" y="307571"/>
            <a:ext cx="4714444" cy="4767688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0" name="Google Shape;8150;p56"/>
          <p:cNvSpPr txBox="1">
            <a:spLocks noGrp="1"/>
          </p:cNvSpPr>
          <p:nvPr>
            <p:ph type="title"/>
          </p:nvPr>
        </p:nvSpPr>
        <p:spPr>
          <a:xfrm>
            <a:off x="665934" y="1809341"/>
            <a:ext cx="3446029" cy="1717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Admin</a:t>
            </a:r>
            <a:br>
              <a:rPr lang="en" sz="4400" dirty="0"/>
            </a:br>
            <a:r>
              <a:rPr lang="en" sz="4400" dirty="0"/>
              <a:t>Interface</a:t>
            </a:r>
            <a:endParaRPr sz="4400" dirty="0"/>
          </a:p>
        </p:txBody>
      </p:sp>
      <p:pic>
        <p:nvPicPr>
          <p:cNvPr id="8153" name="Google Shape;8153;p56"/>
          <p:cNvPicPr preferRelativeResize="0"/>
          <p:nvPr/>
        </p:nvPicPr>
        <p:blipFill rotWithShape="1">
          <a:blip r:embed="rId3">
            <a:alphaModFix/>
          </a:blip>
          <a:srcRect l="23503" t="9392" r="16091" b="638"/>
          <a:stretch/>
        </p:blipFill>
        <p:spPr>
          <a:xfrm>
            <a:off x="5351049" y="546300"/>
            <a:ext cx="4050900" cy="405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154" name="Google Shape;8154;p56"/>
          <p:cNvGrpSpPr/>
          <p:nvPr/>
        </p:nvGrpSpPr>
        <p:grpSpPr>
          <a:xfrm rot="-4499971" flipH="1">
            <a:off x="5351620" y="3776441"/>
            <a:ext cx="1159107" cy="1128884"/>
            <a:chOff x="3953250" y="2789000"/>
            <a:chExt cx="771825" cy="751700"/>
          </a:xfrm>
        </p:grpSpPr>
        <p:sp>
          <p:nvSpPr>
            <p:cNvPr id="8155" name="Google Shape;8155;p56"/>
            <p:cNvSpPr/>
            <p:nvPr/>
          </p:nvSpPr>
          <p:spPr>
            <a:xfrm>
              <a:off x="3953250" y="2789000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6"/>
            <p:cNvSpPr/>
            <p:nvPr/>
          </p:nvSpPr>
          <p:spPr>
            <a:xfrm>
              <a:off x="4036500" y="2830825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6"/>
            <p:cNvSpPr/>
            <p:nvPr/>
          </p:nvSpPr>
          <p:spPr>
            <a:xfrm>
              <a:off x="4054425" y="29361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6"/>
            <p:cNvSpPr/>
            <p:nvPr/>
          </p:nvSpPr>
          <p:spPr>
            <a:xfrm>
              <a:off x="4079825" y="303357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6"/>
            <p:cNvSpPr/>
            <p:nvPr/>
          </p:nvSpPr>
          <p:spPr>
            <a:xfrm>
              <a:off x="4154875" y="30795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56"/>
          <p:cNvGrpSpPr/>
          <p:nvPr/>
        </p:nvGrpSpPr>
        <p:grpSpPr>
          <a:xfrm rot="2103626">
            <a:off x="7728482" y="1039050"/>
            <a:ext cx="1209218" cy="1349946"/>
            <a:chOff x="120426" y="1366639"/>
            <a:chExt cx="819711" cy="915108"/>
          </a:xfrm>
        </p:grpSpPr>
        <p:sp>
          <p:nvSpPr>
            <p:cNvPr id="8161" name="Google Shape;8161;p56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2" name="Google Shape;8162;p56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8163" name="Google Shape;8163;p56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56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56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56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56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56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56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56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56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56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56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56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56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56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56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56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56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56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56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56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56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56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56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56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56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56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89" name="Google Shape;8189;p56"/>
          <p:cNvGrpSpPr/>
          <p:nvPr/>
        </p:nvGrpSpPr>
        <p:grpSpPr>
          <a:xfrm>
            <a:off x="5044910" y="-113638"/>
            <a:ext cx="1504936" cy="1406217"/>
            <a:chOff x="4156700" y="2830813"/>
            <a:chExt cx="1792872" cy="1675264"/>
          </a:xfrm>
        </p:grpSpPr>
        <p:sp>
          <p:nvSpPr>
            <p:cNvPr id="8190" name="Google Shape;8190;p56"/>
            <p:cNvSpPr/>
            <p:nvPr/>
          </p:nvSpPr>
          <p:spPr>
            <a:xfrm>
              <a:off x="4156700" y="2830813"/>
              <a:ext cx="1792872" cy="1675264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1" name="Google Shape;8191;p56"/>
            <p:cNvGrpSpPr/>
            <p:nvPr/>
          </p:nvGrpSpPr>
          <p:grpSpPr>
            <a:xfrm>
              <a:off x="4428462" y="3047736"/>
              <a:ext cx="1400238" cy="1419584"/>
              <a:chOff x="8485775" y="1890363"/>
              <a:chExt cx="693050" cy="702625"/>
            </a:xfrm>
          </p:grpSpPr>
          <p:sp>
            <p:nvSpPr>
              <p:cNvPr id="8192" name="Google Shape;8192;p56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56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56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56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56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56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56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56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56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56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56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56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56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56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56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56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56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56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56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56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56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56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56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56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56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56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56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56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56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56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56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56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56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56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56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56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56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56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56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56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56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56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56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56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56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56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56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56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56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56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56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56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56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56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56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56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56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56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56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56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56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56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56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56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56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56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56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56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56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56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56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56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56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56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56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56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56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56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56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56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56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56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56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56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56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56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56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56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56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56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56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56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56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68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084-693F-A1CC-D8DA-1F7EF73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Admin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89871-FB6F-A905-141C-F902C405A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Displays a list of the services provided in our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application. Pet owner can choose the service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hat h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 wants and make an appointment.</a:t>
            </a:r>
            <a:endParaRPr lang="en-US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Rate vet feature that enable pet owners to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rate their experience with the veterinarians.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74C690-B578-E7F3-597D-E0A03568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1" y="-840245"/>
            <a:ext cx="8098833" cy="4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Veterinarian Interface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D8F224A-99A2-FB1F-6A87-16C86DB55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2" y="285507"/>
            <a:ext cx="2532469" cy="451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23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p48"/>
          <p:cNvSpPr txBox="1">
            <a:spLocks noGrp="1"/>
          </p:cNvSpPr>
          <p:nvPr>
            <p:ph type="title"/>
          </p:nvPr>
        </p:nvSpPr>
        <p:spPr>
          <a:xfrm flipH="1">
            <a:off x="4940804" y="1892963"/>
            <a:ext cx="317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7365" name="Google Shape;7365;p48"/>
          <p:cNvGrpSpPr/>
          <p:nvPr/>
        </p:nvGrpSpPr>
        <p:grpSpPr>
          <a:xfrm flipH="1">
            <a:off x="-1536284" y="18736"/>
            <a:ext cx="6502793" cy="5888291"/>
            <a:chOff x="-1211925" y="229811"/>
            <a:chExt cx="5680784" cy="5143510"/>
          </a:xfrm>
        </p:grpSpPr>
        <p:sp>
          <p:nvSpPr>
            <p:cNvPr id="7366" name="Google Shape;7366;p48"/>
            <p:cNvSpPr/>
            <p:nvPr/>
          </p:nvSpPr>
          <p:spPr>
            <a:xfrm rot="-4762424">
              <a:off x="-677241" y="367096"/>
              <a:ext cx="4611416" cy="4868941"/>
            </a:xfrm>
            <a:custGeom>
              <a:avLst/>
              <a:gdLst/>
              <a:ahLst/>
              <a:cxnLst/>
              <a:rect l="l" t="t" r="r" b="b"/>
              <a:pathLst>
                <a:path w="157619" h="137963" extrusionOk="0">
                  <a:moveTo>
                    <a:pt x="80916" y="1"/>
                  </a:moveTo>
                  <a:cubicBezTo>
                    <a:pt x="77626" y="1"/>
                    <a:pt x="74293" y="195"/>
                    <a:pt x="70931" y="594"/>
                  </a:cubicBezTo>
                  <a:cubicBezTo>
                    <a:pt x="29813" y="5464"/>
                    <a:pt x="1" y="39159"/>
                    <a:pt x="4347" y="75841"/>
                  </a:cubicBezTo>
                  <a:cubicBezTo>
                    <a:pt x="7950" y="106132"/>
                    <a:pt x="36341" y="137962"/>
                    <a:pt x="67132" y="137962"/>
                  </a:cubicBezTo>
                  <a:cubicBezTo>
                    <a:pt x="73614" y="137962"/>
                    <a:pt x="80203" y="136551"/>
                    <a:pt x="86688" y="133419"/>
                  </a:cubicBezTo>
                  <a:cubicBezTo>
                    <a:pt x="141458" y="106983"/>
                    <a:pt x="157619" y="94840"/>
                    <a:pt x="153257" y="58172"/>
                  </a:cubicBezTo>
                  <a:cubicBezTo>
                    <a:pt x="149266" y="24503"/>
                    <a:pt x="117860" y="1"/>
                    <a:pt x="80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48"/>
            <p:cNvSpPr/>
            <p:nvPr/>
          </p:nvSpPr>
          <p:spPr>
            <a:xfrm rot="-4761982">
              <a:off x="-280643" y="667345"/>
              <a:ext cx="3869401" cy="4086356"/>
            </a:xfrm>
            <a:custGeom>
              <a:avLst/>
              <a:gdLst/>
              <a:ahLst/>
              <a:cxnLst/>
              <a:rect l="l" t="t" r="r" b="b"/>
              <a:pathLst>
                <a:path w="157619" h="137963" extrusionOk="0">
                  <a:moveTo>
                    <a:pt x="80916" y="1"/>
                  </a:moveTo>
                  <a:cubicBezTo>
                    <a:pt x="77626" y="1"/>
                    <a:pt x="74293" y="195"/>
                    <a:pt x="70931" y="594"/>
                  </a:cubicBezTo>
                  <a:cubicBezTo>
                    <a:pt x="29813" y="5464"/>
                    <a:pt x="1" y="39159"/>
                    <a:pt x="4347" y="75841"/>
                  </a:cubicBezTo>
                  <a:cubicBezTo>
                    <a:pt x="7950" y="106132"/>
                    <a:pt x="36341" y="137962"/>
                    <a:pt x="67132" y="137962"/>
                  </a:cubicBezTo>
                  <a:cubicBezTo>
                    <a:pt x="73614" y="137962"/>
                    <a:pt x="80203" y="136551"/>
                    <a:pt x="86688" y="133419"/>
                  </a:cubicBezTo>
                  <a:cubicBezTo>
                    <a:pt x="141458" y="106983"/>
                    <a:pt x="157619" y="94840"/>
                    <a:pt x="153257" y="58172"/>
                  </a:cubicBezTo>
                  <a:cubicBezTo>
                    <a:pt x="149266" y="24503"/>
                    <a:pt x="117860" y="1"/>
                    <a:pt x="8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9" name="Google Shape;7369;p48"/>
          <p:cNvGrpSpPr/>
          <p:nvPr/>
        </p:nvGrpSpPr>
        <p:grpSpPr>
          <a:xfrm flipH="1">
            <a:off x="3515306" y="3826651"/>
            <a:ext cx="1533998" cy="1612796"/>
            <a:chOff x="3887241" y="4115426"/>
            <a:chExt cx="1533998" cy="1612796"/>
          </a:xfrm>
        </p:grpSpPr>
        <p:sp>
          <p:nvSpPr>
            <p:cNvPr id="7370" name="Google Shape;7370;p48"/>
            <p:cNvSpPr/>
            <p:nvPr/>
          </p:nvSpPr>
          <p:spPr>
            <a:xfrm rot="2241549">
              <a:off x="4197650" y="4255884"/>
              <a:ext cx="913180" cy="1331880"/>
            </a:xfrm>
            <a:custGeom>
              <a:avLst/>
              <a:gdLst/>
              <a:ahLst/>
              <a:cxnLst/>
              <a:rect l="l" t="t" r="r" b="b"/>
              <a:pathLst>
                <a:path w="9217" h="13443" extrusionOk="0">
                  <a:moveTo>
                    <a:pt x="3944" y="1"/>
                  </a:moveTo>
                  <a:cubicBezTo>
                    <a:pt x="3750" y="16"/>
                    <a:pt x="3556" y="45"/>
                    <a:pt x="3346" y="75"/>
                  </a:cubicBezTo>
                  <a:lnTo>
                    <a:pt x="3122" y="120"/>
                  </a:lnTo>
                  <a:cubicBezTo>
                    <a:pt x="2869" y="165"/>
                    <a:pt x="2630" y="210"/>
                    <a:pt x="2450" y="255"/>
                  </a:cubicBezTo>
                  <a:cubicBezTo>
                    <a:pt x="2376" y="269"/>
                    <a:pt x="2301" y="284"/>
                    <a:pt x="2226" y="299"/>
                  </a:cubicBezTo>
                  <a:cubicBezTo>
                    <a:pt x="2077" y="314"/>
                    <a:pt x="1928" y="359"/>
                    <a:pt x="1763" y="404"/>
                  </a:cubicBezTo>
                  <a:cubicBezTo>
                    <a:pt x="1674" y="434"/>
                    <a:pt x="1584" y="464"/>
                    <a:pt x="1480" y="508"/>
                  </a:cubicBezTo>
                  <a:cubicBezTo>
                    <a:pt x="1345" y="568"/>
                    <a:pt x="1241" y="628"/>
                    <a:pt x="1121" y="703"/>
                  </a:cubicBezTo>
                  <a:cubicBezTo>
                    <a:pt x="1016" y="762"/>
                    <a:pt x="927" y="852"/>
                    <a:pt x="852" y="942"/>
                  </a:cubicBezTo>
                  <a:lnTo>
                    <a:pt x="822" y="971"/>
                  </a:lnTo>
                  <a:lnTo>
                    <a:pt x="792" y="1001"/>
                  </a:lnTo>
                  <a:cubicBezTo>
                    <a:pt x="688" y="1106"/>
                    <a:pt x="598" y="1240"/>
                    <a:pt x="524" y="1375"/>
                  </a:cubicBezTo>
                  <a:cubicBezTo>
                    <a:pt x="494" y="1434"/>
                    <a:pt x="449" y="1509"/>
                    <a:pt x="419" y="1584"/>
                  </a:cubicBezTo>
                  <a:lnTo>
                    <a:pt x="359" y="1658"/>
                  </a:lnTo>
                  <a:cubicBezTo>
                    <a:pt x="195" y="1868"/>
                    <a:pt x="105" y="2136"/>
                    <a:pt x="105" y="2405"/>
                  </a:cubicBezTo>
                  <a:cubicBezTo>
                    <a:pt x="61" y="2943"/>
                    <a:pt x="31" y="3645"/>
                    <a:pt x="1" y="4362"/>
                  </a:cubicBezTo>
                  <a:lnTo>
                    <a:pt x="1" y="4989"/>
                  </a:lnTo>
                  <a:lnTo>
                    <a:pt x="1" y="5228"/>
                  </a:lnTo>
                  <a:lnTo>
                    <a:pt x="16" y="6274"/>
                  </a:lnTo>
                  <a:lnTo>
                    <a:pt x="16" y="7618"/>
                  </a:lnTo>
                  <a:cubicBezTo>
                    <a:pt x="16" y="8380"/>
                    <a:pt x="1" y="9156"/>
                    <a:pt x="46" y="9933"/>
                  </a:cubicBezTo>
                  <a:cubicBezTo>
                    <a:pt x="61" y="10306"/>
                    <a:pt x="105" y="10695"/>
                    <a:pt x="165" y="11068"/>
                  </a:cubicBezTo>
                  <a:cubicBezTo>
                    <a:pt x="195" y="11367"/>
                    <a:pt x="300" y="11651"/>
                    <a:pt x="434" y="11919"/>
                  </a:cubicBezTo>
                  <a:cubicBezTo>
                    <a:pt x="643" y="12338"/>
                    <a:pt x="1002" y="12681"/>
                    <a:pt x="1435" y="12890"/>
                  </a:cubicBezTo>
                  <a:cubicBezTo>
                    <a:pt x="1629" y="12980"/>
                    <a:pt x="1838" y="13069"/>
                    <a:pt x="2047" y="13144"/>
                  </a:cubicBezTo>
                  <a:cubicBezTo>
                    <a:pt x="2226" y="13189"/>
                    <a:pt x="2406" y="13219"/>
                    <a:pt x="2570" y="13249"/>
                  </a:cubicBezTo>
                  <a:cubicBezTo>
                    <a:pt x="2824" y="13294"/>
                    <a:pt x="3078" y="13323"/>
                    <a:pt x="3302" y="13353"/>
                  </a:cubicBezTo>
                  <a:cubicBezTo>
                    <a:pt x="3511" y="13383"/>
                    <a:pt x="3765" y="13398"/>
                    <a:pt x="4019" y="13413"/>
                  </a:cubicBezTo>
                  <a:cubicBezTo>
                    <a:pt x="4273" y="13428"/>
                    <a:pt x="4467" y="13443"/>
                    <a:pt x="4646" y="13443"/>
                  </a:cubicBezTo>
                  <a:cubicBezTo>
                    <a:pt x="4960" y="13443"/>
                    <a:pt x="5258" y="13413"/>
                    <a:pt x="5557" y="13368"/>
                  </a:cubicBezTo>
                  <a:lnTo>
                    <a:pt x="5676" y="13353"/>
                  </a:lnTo>
                  <a:cubicBezTo>
                    <a:pt x="5841" y="13338"/>
                    <a:pt x="5990" y="13308"/>
                    <a:pt x="6139" y="13264"/>
                  </a:cubicBezTo>
                  <a:cubicBezTo>
                    <a:pt x="6274" y="13234"/>
                    <a:pt x="6408" y="13189"/>
                    <a:pt x="6528" y="13129"/>
                  </a:cubicBezTo>
                  <a:cubicBezTo>
                    <a:pt x="6827" y="13025"/>
                    <a:pt x="7095" y="12875"/>
                    <a:pt x="7364" y="12726"/>
                  </a:cubicBezTo>
                  <a:cubicBezTo>
                    <a:pt x="7469" y="12651"/>
                    <a:pt x="7558" y="12592"/>
                    <a:pt x="7648" y="12517"/>
                  </a:cubicBezTo>
                  <a:lnTo>
                    <a:pt x="7663" y="12502"/>
                  </a:lnTo>
                  <a:cubicBezTo>
                    <a:pt x="7812" y="12382"/>
                    <a:pt x="7962" y="12248"/>
                    <a:pt x="8096" y="12099"/>
                  </a:cubicBezTo>
                  <a:cubicBezTo>
                    <a:pt x="8320" y="11845"/>
                    <a:pt x="8499" y="11546"/>
                    <a:pt x="8619" y="11247"/>
                  </a:cubicBezTo>
                  <a:cubicBezTo>
                    <a:pt x="8798" y="10829"/>
                    <a:pt x="8918" y="10411"/>
                    <a:pt x="8992" y="9978"/>
                  </a:cubicBezTo>
                  <a:cubicBezTo>
                    <a:pt x="9067" y="9560"/>
                    <a:pt x="9112" y="9156"/>
                    <a:pt x="9142" y="8798"/>
                  </a:cubicBezTo>
                  <a:cubicBezTo>
                    <a:pt x="9186" y="8260"/>
                    <a:pt x="9186" y="7707"/>
                    <a:pt x="9201" y="7185"/>
                  </a:cubicBezTo>
                  <a:lnTo>
                    <a:pt x="9201" y="7006"/>
                  </a:lnTo>
                  <a:cubicBezTo>
                    <a:pt x="9216" y="6348"/>
                    <a:pt x="9216" y="5736"/>
                    <a:pt x="9216" y="5139"/>
                  </a:cubicBezTo>
                  <a:cubicBezTo>
                    <a:pt x="9216" y="4481"/>
                    <a:pt x="9157" y="3809"/>
                    <a:pt x="9037" y="3152"/>
                  </a:cubicBezTo>
                  <a:cubicBezTo>
                    <a:pt x="8977" y="2809"/>
                    <a:pt x="8873" y="2465"/>
                    <a:pt x="8738" y="2136"/>
                  </a:cubicBezTo>
                  <a:cubicBezTo>
                    <a:pt x="8634" y="1868"/>
                    <a:pt x="8469" y="1629"/>
                    <a:pt x="8275" y="1419"/>
                  </a:cubicBezTo>
                  <a:cubicBezTo>
                    <a:pt x="8111" y="1255"/>
                    <a:pt x="7932" y="1106"/>
                    <a:pt x="7738" y="1001"/>
                  </a:cubicBezTo>
                  <a:cubicBezTo>
                    <a:pt x="7469" y="852"/>
                    <a:pt x="7185" y="732"/>
                    <a:pt x="6901" y="628"/>
                  </a:cubicBezTo>
                  <a:lnTo>
                    <a:pt x="6767" y="568"/>
                  </a:lnTo>
                  <a:cubicBezTo>
                    <a:pt x="6602" y="508"/>
                    <a:pt x="6438" y="434"/>
                    <a:pt x="6259" y="389"/>
                  </a:cubicBezTo>
                  <a:cubicBezTo>
                    <a:pt x="5751" y="210"/>
                    <a:pt x="5213" y="90"/>
                    <a:pt x="4676" y="30"/>
                  </a:cubicBezTo>
                  <a:cubicBezTo>
                    <a:pt x="4541" y="1"/>
                    <a:pt x="4407" y="1"/>
                    <a:pt x="4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1" name="Google Shape;7371;p48"/>
            <p:cNvGrpSpPr/>
            <p:nvPr/>
          </p:nvGrpSpPr>
          <p:grpSpPr>
            <a:xfrm>
              <a:off x="4273592" y="4460735"/>
              <a:ext cx="589871" cy="822771"/>
              <a:chOff x="4273592" y="4460735"/>
              <a:chExt cx="589871" cy="822771"/>
            </a:xfrm>
          </p:grpSpPr>
          <p:sp>
            <p:nvSpPr>
              <p:cNvPr id="7372" name="Google Shape;7372;p48"/>
              <p:cNvSpPr/>
              <p:nvPr/>
            </p:nvSpPr>
            <p:spPr>
              <a:xfrm rot="5984010">
                <a:off x="4790008" y="4656205"/>
                <a:ext cx="19305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48"/>
              <p:cNvSpPr/>
              <p:nvPr/>
            </p:nvSpPr>
            <p:spPr>
              <a:xfrm rot="5984010">
                <a:off x="4783730" y="4733880"/>
                <a:ext cx="21685" cy="22979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48"/>
              <p:cNvSpPr/>
              <p:nvPr/>
            </p:nvSpPr>
            <p:spPr>
              <a:xfrm rot="5984010">
                <a:off x="4629180" y="4698766"/>
                <a:ext cx="30484" cy="3591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48"/>
              <p:cNvSpPr/>
              <p:nvPr/>
            </p:nvSpPr>
            <p:spPr>
              <a:xfrm rot="5984010">
                <a:off x="4713351" y="4672264"/>
                <a:ext cx="18321" cy="2303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48"/>
              <p:cNvSpPr/>
              <p:nvPr/>
            </p:nvSpPr>
            <p:spPr>
              <a:xfrm rot="5984010">
                <a:off x="4703069" y="4568437"/>
                <a:ext cx="20754" cy="256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48"/>
              <p:cNvSpPr/>
              <p:nvPr/>
            </p:nvSpPr>
            <p:spPr>
              <a:xfrm rot="5984010">
                <a:off x="4556169" y="4595100"/>
                <a:ext cx="23238" cy="2981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48"/>
              <p:cNvSpPr/>
              <p:nvPr/>
            </p:nvSpPr>
            <p:spPr>
              <a:xfrm rot="5984010">
                <a:off x="4482628" y="4660004"/>
                <a:ext cx="30691" cy="2675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48"/>
              <p:cNvSpPr/>
              <p:nvPr/>
            </p:nvSpPr>
            <p:spPr>
              <a:xfrm rot="5984010">
                <a:off x="4569758" y="4532810"/>
                <a:ext cx="23342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48"/>
              <p:cNvSpPr/>
              <p:nvPr/>
            </p:nvSpPr>
            <p:spPr>
              <a:xfrm rot="5984010">
                <a:off x="4768650" y="4540735"/>
                <a:ext cx="18580" cy="24014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48"/>
              <p:cNvSpPr/>
              <p:nvPr/>
            </p:nvSpPr>
            <p:spPr>
              <a:xfrm rot="5984010">
                <a:off x="4695972" y="4459475"/>
                <a:ext cx="20961" cy="2789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48"/>
              <p:cNvSpPr/>
              <p:nvPr/>
            </p:nvSpPr>
            <p:spPr>
              <a:xfrm rot="5984010">
                <a:off x="4629869" y="4765114"/>
                <a:ext cx="13612" cy="1651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48"/>
              <p:cNvSpPr/>
              <p:nvPr/>
            </p:nvSpPr>
            <p:spPr>
              <a:xfrm rot="5984010">
                <a:off x="4444053" y="4802737"/>
                <a:ext cx="18580" cy="192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48"/>
              <p:cNvSpPr/>
              <p:nvPr/>
            </p:nvSpPr>
            <p:spPr>
              <a:xfrm rot="5984010">
                <a:off x="4549176" y="4699730"/>
                <a:ext cx="34210" cy="29449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48"/>
              <p:cNvSpPr/>
              <p:nvPr/>
            </p:nvSpPr>
            <p:spPr>
              <a:xfrm rot="5984010">
                <a:off x="4593210" y="4677842"/>
                <a:ext cx="14233" cy="1485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48"/>
              <p:cNvSpPr/>
              <p:nvPr/>
            </p:nvSpPr>
            <p:spPr>
              <a:xfrm rot="5984010">
                <a:off x="4523704" y="5105880"/>
                <a:ext cx="16303" cy="2261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48"/>
              <p:cNvSpPr/>
              <p:nvPr/>
            </p:nvSpPr>
            <p:spPr>
              <a:xfrm rot="5984010">
                <a:off x="4343372" y="5147834"/>
                <a:ext cx="21685" cy="24377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48"/>
              <p:cNvSpPr/>
              <p:nvPr/>
            </p:nvSpPr>
            <p:spPr>
              <a:xfrm rot="5984010">
                <a:off x="4380676" y="5223259"/>
                <a:ext cx="15527" cy="2489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48"/>
              <p:cNvSpPr/>
              <p:nvPr/>
            </p:nvSpPr>
            <p:spPr>
              <a:xfrm rot="5984010">
                <a:off x="4384499" y="5163707"/>
                <a:ext cx="34986" cy="2944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48"/>
              <p:cNvSpPr/>
              <p:nvPr/>
            </p:nvSpPr>
            <p:spPr>
              <a:xfrm rot="5984010">
                <a:off x="4339766" y="5085173"/>
                <a:ext cx="24014" cy="2572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48"/>
              <p:cNvSpPr/>
              <p:nvPr/>
            </p:nvSpPr>
            <p:spPr>
              <a:xfrm rot="5984010">
                <a:off x="4276382" y="5172836"/>
                <a:ext cx="18270" cy="2106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48"/>
              <p:cNvSpPr/>
              <p:nvPr/>
            </p:nvSpPr>
            <p:spPr>
              <a:xfrm rot="5984010">
                <a:off x="4303966" y="5257567"/>
                <a:ext cx="20909" cy="2582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48"/>
              <p:cNvSpPr/>
              <p:nvPr/>
            </p:nvSpPr>
            <p:spPr>
              <a:xfrm rot="5984010">
                <a:off x="4397446" y="5109359"/>
                <a:ext cx="21116" cy="1785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48"/>
              <p:cNvSpPr/>
              <p:nvPr/>
            </p:nvSpPr>
            <p:spPr>
              <a:xfrm rot="5984010">
                <a:off x="4298527" y="5000986"/>
                <a:ext cx="24791" cy="2722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48"/>
              <p:cNvSpPr/>
              <p:nvPr/>
            </p:nvSpPr>
            <p:spPr>
              <a:xfrm rot="5984010">
                <a:off x="4472166" y="5153565"/>
                <a:ext cx="19874" cy="16303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48"/>
              <p:cNvSpPr/>
              <p:nvPr/>
            </p:nvSpPr>
            <p:spPr>
              <a:xfrm rot="5984010">
                <a:off x="4839140" y="5258818"/>
                <a:ext cx="20754" cy="24739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48"/>
              <p:cNvSpPr/>
              <p:nvPr/>
            </p:nvSpPr>
            <p:spPr>
              <a:xfrm rot="5984010">
                <a:off x="4782310" y="5264888"/>
                <a:ext cx="18011" cy="15578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48"/>
              <p:cNvSpPr/>
              <p:nvPr/>
            </p:nvSpPr>
            <p:spPr>
              <a:xfrm rot="5984010">
                <a:off x="4801400" y="5221292"/>
                <a:ext cx="18270" cy="15527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48"/>
              <p:cNvSpPr/>
              <p:nvPr/>
            </p:nvSpPr>
            <p:spPr>
              <a:xfrm rot="5984010">
                <a:off x="4724257" y="5179269"/>
                <a:ext cx="22358" cy="1946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48"/>
              <p:cNvSpPr/>
              <p:nvPr/>
            </p:nvSpPr>
            <p:spPr>
              <a:xfrm rot="5984010">
                <a:off x="4724040" y="4992112"/>
                <a:ext cx="17286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401" name="Google Shape;7401;p48"/>
          <p:cNvPicPr preferRelativeResize="0"/>
          <p:nvPr/>
        </p:nvPicPr>
        <p:blipFill rotWithShape="1">
          <a:blip r:embed="rId3">
            <a:alphaModFix/>
          </a:blip>
          <a:srcRect l="21058" t="655" r="13173"/>
          <a:stretch/>
        </p:blipFill>
        <p:spPr>
          <a:xfrm flipH="1">
            <a:off x="-187443" y="821586"/>
            <a:ext cx="4050900" cy="405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402" name="Google Shape;7402;p48"/>
          <p:cNvGrpSpPr/>
          <p:nvPr/>
        </p:nvGrpSpPr>
        <p:grpSpPr>
          <a:xfrm flipH="1">
            <a:off x="541878" y="510300"/>
            <a:ext cx="731217" cy="694567"/>
            <a:chOff x="7737826" y="510300"/>
            <a:chExt cx="731217" cy="694567"/>
          </a:xfrm>
        </p:grpSpPr>
        <p:sp>
          <p:nvSpPr>
            <p:cNvPr id="7403" name="Google Shape;7403;p48"/>
            <p:cNvSpPr/>
            <p:nvPr/>
          </p:nvSpPr>
          <p:spPr>
            <a:xfrm rot="9496378" flipH="1">
              <a:off x="7812666" y="599611"/>
              <a:ext cx="581536" cy="515945"/>
            </a:xfrm>
            <a:custGeom>
              <a:avLst/>
              <a:gdLst/>
              <a:ahLst/>
              <a:cxnLst/>
              <a:rect l="l" t="t" r="r" b="b"/>
              <a:pathLst>
                <a:path w="5098" h="4523" extrusionOk="0">
                  <a:moveTo>
                    <a:pt x="2908" y="0"/>
                  </a:moveTo>
                  <a:cubicBezTo>
                    <a:pt x="2207" y="0"/>
                    <a:pt x="1458" y="304"/>
                    <a:pt x="867" y="1014"/>
                  </a:cubicBezTo>
                  <a:cubicBezTo>
                    <a:pt x="180" y="1865"/>
                    <a:pt x="0" y="3060"/>
                    <a:pt x="747" y="3822"/>
                  </a:cubicBezTo>
                  <a:cubicBezTo>
                    <a:pt x="1169" y="4262"/>
                    <a:pt x="1817" y="4522"/>
                    <a:pt x="2496" y="4522"/>
                  </a:cubicBezTo>
                  <a:cubicBezTo>
                    <a:pt x="2922" y="4522"/>
                    <a:pt x="3361" y="4420"/>
                    <a:pt x="3764" y="4195"/>
                  </a:cubicBezTo>
                  <a:cubicBezTo>
                    <a:pt x="4556" y="3747"/>
                    <a:pt x="5049" y="2926"/>
                    <a:pt x="5079" y="2030"/>
                  </a:cubicBezTo>
                  <a:cubicBezTo>
                    <a:pt x="5097" y="830"/>
                    <a:pt x="4067" y="0"/>
                    <a:pt x="2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4" name="Google Shape;7404;p48"/>
            <p:cNvGrpSpPr/>
            <p:nvPr/>
          </p:nvGrpSpPr>
          <p:grpSpPr>
            <a:xfrm rot="-8539350">
              <a:off x="7888928" y="670009"/>
              <a:ext cx="442429" cy="370506"/>
              <a:chOff x="1504871" y="6629923"/>
              <a:chExt cx="193184" cy="161780"/>
            </a:xfrm>
          </p:grpSpPr>
          <p:sp>
            <p:nvSpPr>
              <p:cNvPr id="7405" name="Google Shape;7405;p48"/>
              <p:cNvSpPr/>
              <p:nvPr/>
            </p:nvSpPr>
            <p:spPr>
              <a:xfrm rot="-3564281" flipH="1">
                <a:off x="1611662" y="6633831"/>
                <a:ext cx="10459" cy="816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64" extrusionOk="0">
                    <a:moveTo>
                      <a:pt x="105" y="0"/>
                    </a:moveTo>
                    <a:cubicBezTo>
                      <a:pt x="60" y="0"/>
                      <a:pt x="1" y="0"/>
                      <a:pt x="16" y="45"/>
                    </a:cubicBezTo>
                    <a:cubicBezTo>
                      <a:pt x="16" y="60"/>
                      <a:pt x="16" y="75"/>
                      <a:pt x="31" y="90"/>
                    </a:cubicBezTo>
                    <a:cubicBezTo>
                      <a:pt x="41" y="111"/>
                      <a:pt x="122" y="163"/>
                      <a:pt x="171" y="163"/>
                    </a:cubicBezTo>
                    <a:cubicBezTo>
                      <a:pt x="191" y="163"/>
                      <a:pt x="206" y="155"/>
                      <a:pt x="210" y="134"/>
                    </a:cubicBezTo>
                    <a:cubicBezTo>
                      <a:pt x="210" y="120"/>
                      <a:pt x="210" y="105"/>
                      <a:pt x="210" y="90"/>
                    </a:cubicBezTo>
                    <a:cubicBezTo>
                      <a:pt x="210" y="45"/>
                      <a:pt x="150" y="15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48"/>
              <p:cNvSpPr/>
              <p:nvPr/>
            </p:nvSpPr>
            <p:spPr>
              <a:xfrm rot="-3564281" flipH="1">
                <a:off x="1594628" y="6633238"/>
                <a:ext cx="10459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7" extrusionOk="0">
                    <a:moveTo>
                      <a:pt x="30" y="0"/>
                    </a:moveTo>
                    <a:cubicBezTo>
                      <a:pt x="15" y="0"/>
                      <a:pt x="0" y="0"/>
                      <a:pt x="0" y="15"/>
                    </a:cubicBezTo>
                    <a:cubicBezTo>
                      <a:pt x="0" y="45"/>
                      <a:pt x="15" y="60"/>
                      <a:pt x="30" y="75"/>
                    </a:cubicBezTo>
                    <a:cubicBezTo>
                      <a:pt x="41" y="86"/>
                      <a:pt x="59" y="96"/>
                      <a:pt x="74" y="96"/>
                    </a:cubicBezTo>
                    <a:cubicBezTo>
                      <a:pt x="80" y="96"/>
                      <a:pt x="85" y="94"/>
                      <a:pt x="90" y="90"/>
                    </a:cubicBezTo>
                    <a:cubicBezTo>
                      <a:pt x="105" y="90"/>
                      <a:pt x="120" y="90"/>
                      <a:pt x="135" y="75"/>
                    </a:cubicBezTo>
                    <a:cubicBezTo>
                      <a:pt x="209" y="45"/>
                      <a:pt x="90" y="0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48"/>
              <p:cNvSpPr/>
              <p:nvPr/>
            </p:nvSpPr>
            <p:spPr>
              <a:xfrm rot="-3564281" flipH="1">
                <a:off x="1576927" y="6663579"/>
                <a:ext cx="11157" cy="56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4" extrusionOk="0">
                    <a:moveTo>
                      <a:pt x="70" y="1"/>
                    </a:moveTo>
                    <a:cubicBezTo>
                      <a:pt x="57" y="1"/>
                      <a:pt x="44" y="3"/>
                      <a:pt x="30" y="9"/>
                    </a:cubicBezTo>
                    <a:lnTo>
                      <a:pt x="15" y="9"/>
                    </a:lnTo>
                    <a:cubicBezTo>
                      <a:pt x="15" y="9"/>
                      <a:pt x="0" y="24"/>
                      <a:pt x="0" y="24"/>
                    </a:cubicBezTo>
                    <a:cubicBezTo>
                      <a:pt x="0" y="24"/>
                      <a:pt x="0" y="39"/>
                      <a:pt x="0" y="39"/>
                    </a:cubicBezTo>
                    <a:cubicBezTo>
                      <a:pt x="0" y="69"/>
                      <a:pt x="15" y="84"/>
                      <a:pt x="30" y="84"/>
                    </a:cubicBezTo>
                    <a:cubicBezTo>
                      <a:pt x="60" y="99"/>
                      <a:pt x="90" y="99"/>
                      <a:pt x="120" y="114"/>
                    </a:cubicBezTo>
                    <a:cubicBezTo>
                      <a:pt x="224" y="114"/>
                      <a:pt x="158" y="1"/>
                      <a:pt x="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48"/>
              <p:cNvSpPr/>
              <p:nvPr/>
            </p:nvSpPr>
            <p:spPr>
              <a:xfrm rot="-3564281" flipH="1">
                <a:off x="1600311" y="6647340"/>
                <a:ext cx="9712" cy="622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25" extrusionOk="0">
                    <a:moveTo>
                      <a:pt x="101" y="0"/>
                    </a:moveTo>
                    <a:cubicBezTo>
                      <a:pt x="91" y="0"/>
                      <a:pt x="82" y="3"/>
                      <a:pt x="75" y="10"/>
                    </a:cubicBezTo>
                    <a:cubicBezTo>
                      <a:pt x="30" y="10"/>
                      <a:pt x="0" y="25"/>
                      <a:pt x="15" y="70"/>
                    </a:cubicBezTo>
                    <a:cubicBezTo>
                      <a:pt x="27" y="93"/>
                      <a:pt x="82" y="125"/>
                      <a:pt x="134" y="125"/>
                    </a:cubicBezTo>
                    <a:cubicBezTo>
                      <a:pt x="150" y="125"/>
                      <a:pt x="166" y="122"/>
                      <a:pt x="179" y="115"/>
                    </a:cubicBezTo>
                    <a:cubicBezTo>
                      <a:pt x="194" y="85"/>
                      <a:pt x="179" y="70"/>
                      <a:pt x="179" y="40"/>
                    </a:cubicBezTo>
                    <a:cubicBezTo>
                      <a:pt x="168" y="29"/>
                      <a:pt x="131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48"/>
              <p:cNvSpPr/>
              <p:nvPr/>
            </p:nvSpPr>
            <p:spPr>
              <a:xfrm rot="-3564281" flipH="1">
                <a:off x="1636562" y="6758111"/>
                <a:ext cx="13448" cy="86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73" extrusionOk="0">
                    <a:moveTo>
                      <a:pt x="71" y="0"/>
                    </a:moveTo>
                    <a:cubicBezTo>
                      <a:pt x="42" y="0"/>
                      <a:pt x="20" y="11"/>
                      <a:pt x="16" y="38"/>
                    </a:cubicBezTo>
                    <a:lnTo>
                      <a:pt x="16" y="53"/>
                    </a:lnTo>
                    <a:cubicBezTo>
                      <a:pt x="1" y="98"/>
                      <a:pt x="75" y="158"/>
                      <a:pt x="135" y="173"/>
                    </a:cubicBezTo>
                    <a:cubicBezTo>
                      <a:pt x="210" y="173"/>
                      <a:pt x="270" y="143"/>
                      <a:pt x="240" y="98"/>
                    </a:cubicBezTo>
                    <a:lnTo>
                      <a:pt x="240" y="83"/>
                    </a:lnTo>
                    <a:cubicBezTo>
                      <a:pt x="229" y="52"/>
                      <a:pt x="134" y="0"/>
                      <a:pt x="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48"/>
              <p:cNvSpPr/>
              <p:nvPr/>
            </p:nvSpPr>
            <p:spPr>
              <a:xfrm rot="-3564281" flipH="1">
                <a:off x="1615766" y="6782386"/>
                <a:ext cx="11256" cy="5927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55" y="0"/>
                    </a:moveTo>
                    <a:cubicBezTo>
                      <a:pt x="25" y="0"/>
                      <a:pt x="1" y="14"/>
                      <a:pt x="1" y="36"/>
                    </a:cubicBezTo>
                    <a:cubicBezTo>
                      <a:pt x="1" y="51"/>
                      <a:pt x="1" y="51"/>
                      <a:pt x="1" y="66"/>
                    </a:cubicBezTo>
                    <a:cubicBezTo>
                      <a:pt x="1" y="81"/>
                      <a:pt x="16" y="96"/>
                      <a:pt x="31" y="96"/>
                    </a:cubicBezTo>
                    <a:lnTo>
                      <a:pt x="76" y="111"/>
                    </a:lnTo>
                    <a:cubicBezTo>
                      <a:pt x="92" y="116"/>
                      <a:pt x="109" y="119"/>
                      <a:pt x="124" y="119"/>
                    </a:cubicBezTo>
                    <a:cubicBezTo>
                      <a:pt x="188" y="119"/>
                      <a:pt x="226" y="72"/>
                      <a:pt x="165" y="36"/>
                    </a:cubicBezTo>
                    <a:cubicBezTo>
                      <a:pt x="150" y="21"/>
                      <a:pt x="120" y="6"/>
                      <a:pt x="91" y="6"/>
                    </a:cubicBezTo>
                    <a:cubicBezTo>
                      <a:pt x="79" y="2"/>
                      <a:pt x="67" y="0"/>
                      <a:pt x="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48"/>
              <p:cNvSpPr/>
              <p:nvPr/>
            </p:nvSpPr>
            <p:spPr>
              <a:xfrm rot="-3564281" flipH="1">
                <a:off x="1611507" y="6750046"/>
                <a:ext cx="8467" cy="547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10" extrusionOk="0">
                    <a:moveTo>
                      <a:pt x="59" y="1"/>
                    </a:moveTo>
                    <a:cubicBezTo>
                      <a:pt x="27" y="1"/>
                      <a:pt x="0" y="14"/>
                      <a:pt x="0" y="44"/>
                    </a:cubicBezTo>
                    <a:cubicBezTo>
                      <a:pt x="0" y="73"/>
                      <a:pt x="77" y="109"/>
                      <a:pt x="126" y="109"/>
                    </a:cubicBezTo>
                    <a:cubicBezTo>
                      <a:pt x="152" y="109"/>
                      <a:pt x="169" y="99"/>
                      <a:pt x="164" y="74"/>
                    </a:cubicBezTo>
                    <a:cubicBezTo>
                      <a:pt x="164" y="29"/>
                      <a:pt x="106" y="1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48"/>
              <p:cNvSpPr/>
              <p:nvPr/>
            </p:nvSpPr>
            <p:spPr>
              <a:xfrm rot="-3564281" flipH="1">
                <a:off x="1635780" y="6735918"/>
                <a:ext cx="7471" cy="537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08" extrusionOk="0">
                    <a:moveTo>
                      <a:pt x="45" y="1"/>
                    </a:moveTo>
                    <a:cubicBezTo>
                      <a:pt x="30" y="16"/>
                      <a:pt x="0" y="16"/>
                      <a:pt x="0" y="46"/>
                    </a:cubicBezTo>
                    <a:cubicBezTo>
                      <a:pt x="0" y="59"/>
                      <a:pt x="59" y="108"/>
                      <a:pt x="104" y="108"/>
                    </a:cubicBezTo>
                    <a:cubicBezTo>
                      <a:pt x="109" y="108"/>
                      <a:pt x="115" y="107"/>
                      <a:pt x="120" y="105"/>
                    </a:cubicBezTo>
                    <a:cubicBezTo>
                      <a:pt x="149" y="76"/>
                      <a:pt x="149" y="61"/>
                      <a:pt x="135" y="46"/>
                    </a:cubicBezTo>
                    <a:cubicBezTo>
                      <a:pt x="120" y="16"/>
                      <a:pt x="75" y="1"/>
                      <a:pt x="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48"/>
              <p:cNvSpPr/>
              <p:nvPr/>
            </p:nvSpPr>
            <p:spPr>
              <a:xfrm rot="-3564281" flipH="1">
                <a:off x="1532599" y="6756696"/>
                <a:ext cx="9264" cy="6724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35" extrusionOk="0">
                    <a:moveTo>
                      <a:pt x="56" y="0"/>
                    </a:moveTo>
                    <a:cubicBezTo>
                      <a:pt x="24" y="0"/>
                      <a:pt x="0" y="11"/>
                      <a:pt x="6" y="39"/>
                    </a:cubicBezTo>
                    <a:lnTo>
                      <a:pt x="6" y="54"/>
                    </a:lnTo>
                    <a:cubicBezTo>
                      <a:pt x="21" y="99"/>
                      <a:pt x="66" y="129"/>
                      <a:pt x="111" y="129"/>
                    </a:cubicBezTo>
                    <a:cubicBezTo>
                      <a:pt x="119" y="133"/>
                      <a:pt x="128" y="135"/>
                      <a:pt x="137" y="135"/>
                    </a:cubicBezTo>
                    <a:cubicBezTo>
                      <a:pt x="161" y="135"/>
                      <a:pt x="185" y="121"/>
                      <a:pt x="185" y="99"/>
                    </a:cubicBezTo>
                    <a:lnTo>
                      <a:pt x="185" y="69"/>
                    </a:lnTo>
                    <a:cubicBezTo>
                      <a:pt x="185" y="32"/>
                      <a:pt x="109" y="0"/>
                      <a:pt x="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48"/>
              <p:cNvSpPr/>
              <p:nvPr/>
            </p:nvSpPr>
            <p:spPr>
              <a:xfrm rot="-3564281" flipH="1">
                <a:off x="1504959" y="6719675"/>
                <a:ext cx="14743" cy="861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73" extrusionOk="0">
                    <a:moveTo>
                      <a:pt x="94" y="1"/>
                    </a:moveTo>
                    <a:cubicBezTo>
                      <a:pt x="50" y="1"/>
                      <a:pt x="0" y="20"/>
                      <a:pt x="12" y="66"/>
                    </a:cubicBezTo>
                    <a:cubicBezTo>
                      <a:pt x="34" y="131"/>
                      <a:pt x="104" y="173"/>
                      <a:pt x="175" y="173"/>
                    </a:cubicBezTo>
                    <a:cubicBezTo>
                      <a:pt x="201" y="173"/>
                      <a:pt x="227" y="167"/>
                      <a:pt x="251" y="155"/>
                    </a:cubicBezTo>
                    <a:cubicBezTo>
                      <a:pt x="296" y="126"/>
                      <a:pt x="251" y="96"/>
                      <a:pt x="206" y="66"/>
                    </a:cubicBezTo>
                    <a:lnTo>
                      <a:pt x="206" y="66"/>
                    </a:lnTo>
                    <a:lnTo>
                      <a:pt x="266" y="96"/>
                    </a:lnTo>
                    <a:cubicBezTo>
                      <a:pt x="266" y="81"/>
                      <a:pt x="251" y="66"/>
                      <a:pt x="236" y="51"/>
                    </a:cubicBezTo>
                    <a:cubicBezTo>
                      <a:pt x="206" y="21"/>
                      <a:pt x="161" y="6"/>
                      <a:pt x="131" y="6"/>
                    </a:cubicBezTo>
                    <a:cubicBezTo>
                      <a:pt x="121" y="3"/>
                      <a:pt x="108" y="1"/>
                      <a:pt x="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48"/>
              <p:cNvSpPr/>
              <p:nvPr/>
            </p:nvSpPr>
            <p:spPr>
              <a:xfrm rot="-3564281" flipH="1">
                <a:off x="1544178" y="6720074"/>
                <a:ext cx="8218" cy="6076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22" extrusionOk="0">
                    <a:moveTo>
                      <a:pt x="84" y="1"/>
                    </a:moveTo>
                    <a:cubicBezTo>
                      <a:pt x="75" y="1"/>
                      <a:pt x="67" y="4"/>
                      <a:pt x="60" y="10"/>
                    </a:cubicBezTo>
                    <a:cubicBezTo>
                      <a:pt x="45" y="10"/>
                      <a:pt x="30" y="10"/>
                      <a:pt x="15" y="25"/>
                    </a:cubicBezTo>
                    <a:cubicBezTo>
                      <a:pt x="0" y="55"/>
                      <a:pt x="30" y="100"/>
                      <a:pt x="75" y="115"/>
                    </a:cubicBezTo>
                    <a:cubicBezTo>
                      <a:pt x="85" y="115"/>
                      <a:pt x="115" y="121"/>
                      <a:pt x="138" y="121"/>
                    </a:cubicBezTo>
                    <a:cubicBezTo>
                      <a:pt x="150" y="121"/>
                      <a:pt x="160" y="120"/>
                      <a:pt x="165" y="115"/>
                    </a:cubicBezTo>
                    <a:cubicBezTo>
                      <a:pt x="165" y="100"/>
                      <a:pt x="150" y="85"/>
                      <a:pt x="150" y="85"/>
                    </a:cubicBezTo>
                    <a:lnTo>
                      <a:pt x="150" y="70"/>
                    </a:lnTo>
                    <a:cubicBezTo>
                      <a:pt x="150" y="35"/>
                      <a:pt x="114" y="1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48"/>
              <p:cNvSpPr/>
              <p:nvPr/>
            </p:nvSpPr>
            <p:spPr>
              <a:xfrm rot="-3564281" flipH="1">
                <a:off x="1518280" y="6745679"/>
                <a:ext cx="10659" cy="40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2" extrusionOk="0">
                    <a:moveTo>
                      <a:pt x="79" y="1"/>
                    </a:moveTo>
                    <a:cubicBezTo>
                      <a:pt x="1" y="1"/>
                      <a:pt x="48" y="81"/>
                      <a:pt x="121" y="81"/>
                    </a:cubicBezTo>
                    <a:cubicBezTo>
                      <a:pt x="132" y="81"/>
                      <a:pt x="143" y="79"/>
                      <a:pt x="154" y="76"/>
                    </a:cubicBezTo>
                    <a:lnTo>
                      <a:pt x="184" y="76"/>
                    </a:lnTo>
                    <a:cubicBezTo>
                      <a:pt x="214" y="46"/>
                      <a:pt x="169" y="1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48"/>
              <p:cNvSpPr/>
              <p:nvPr/>
            </p:nvSpPr>
            <p:spPr>
              <a:xfrm rot="-3564281" flipH="1">
                <a:off x="1617346" y="6694896"/>
                <a:ext cx="9463" cy="6276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26" extrusionOk="0">
                    <a:moveTo>
                      <a:pt x="48" y="0"/>
                    </a:moveTo>
                    <a:cubicBezTo>
                      <a:pt x="20" y="0"/>
                      <a:pt x="0" y="12"/>
                      <a:pt x="5" y="39"/>
                    </a:cubicBezTo>
                    <a:cubicBezTo>
                      <a:pt x="5" y="79"/>
                      <a:pt x="92" y="125"/>
                      <a:pt x="145" y="125"/>
                    </a:cubicBezTo>
                    <a:cubicBezTo>
                      <a:pt x="171" y="125"/>
                      <a:pt x="190" y="113"/>
                      <a:pt x="185" y="84"/>
                    </a:cubicBezTo>
                    <a:cubicBezTo>
                      <a:pt x="175" y="36"/>
                      <a:pt x="99" y="0"/>
                      <a:pt x="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48"/>
              <p:cNvSpPr/>
              <p:nvPr/>
            </p:nvSpPr>
            <p:spPr>
              <a:xfrm rot="-3564281" flipH="1">
                <a:off x="1685925" y="6712073"/>
                <a:ext cx="11954" cy="612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23" extrusionOk="0">
                    <a:moveTo>
                      <a:pt x="90" y="0"/>
                    </a:moveTo>
                    <a:cubicBezTo>
                      <a:pt x="45" y="0"/>
                      <a:pt x="0" y="15"/>
                      <a:pt x="0" y="30"/>
                    </a:cubicBezTo>
                    <a:cubicBezTo>
                      <a:pt x="22" y="84"/>
                      <a:pt x="75" y="122"/>
                      <a:pt x="131" y="122"/>
                    </a:cubicBezTo>
                    <a:cubicBezTo>
                      <a:pt x="152" y="122"/>
                      <a:pt x="174" y="117"/>
                      <a:pt x="195" y="105"/>
                    </a:cubicBezTo>
                    <a:cubicBezTo>
                      <a:pt x="239" y="90"/>
                      <a:pt x="195" y="45"/>
                      <a:pt x="150" y="30"/>
                    </a:cubicBezTo>
                    <a:cubicBezTo>
                      <a:pt x="135" y="15"/>
                      <a:pt x="105" y="0"/>
                      <a:pt x="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48"/>
              <p:cNvSpPr/>
              <p:nvPr/>
            </p:nvSpPr>
            <p:spPr>
              <a:xfrm rot="-3564281" flipH="1">
                <a:off x="1687323" y="6670619"/>
                <a:ext cx="1055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29" extrusionOk="0">
                    <a:moveTo>
                      <a:pt x="115" y="0"/>
                    </a:moveTo>
                    <a:cubicBezTo>
                      <a:pt x="103" y="0"/>
                      <a:pt x="90" y="3"/>
                      <a:pt x="80" y="10"/>
                    </a:cubicBezTo>
                    <a:cubicBezTo>
                      <a:pt x="65" y="10"/>
                      <a:pt x="50" y="25"/>
                      <a:pt x="35" y="40"/>
                    </a:cubicBezTo>
                    <a:cubicBezTo>
                      <a:pt x="0" y="75"/>
                      <a:pt x="84" y="128"/>
                      <a:pt x="144" y="128"/>
                    </a:cubicBezTo>
                    <a:cubicBezTo>
                      <a:pt x="160" y="128"/>
                      <a:pt x="175" y="124"/>
                      <a:pt x="185" y="114"/>
                    </a:cubicBezTo>
                    <a:cubicBezTo>
                      <a:pt x="185" y="99"/>
                      <a:pt x="200" y="84"/>
                      <a:pt x="200" y="69"/>
                    </a:cubicBezTo>
                    <a:cubicBezTo>
                      <a:pt x="211" y="35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0" name="Google Shape;7420;p48"/>
          <p:cNvGrpSpPr/>
          <p:nvPr/>
        </p:nvGrpSpPr>
        <p:grpSpPr>
          <a:xfrm flipH="1">
            <a:off x="990092" y="1331063"/>
            <a:ext cx="423410" cy="402184"/>
            <a:chOff x="7597419" y="1331063"/>
            <a:chExt cx="423410" cy="402184"/>
          </a:xfrm>
        </p:grpSpPr>
        <p:sp>
          <p:nvSpPr>
            <p:cNvPr id="7421" name="Google Shape;7421;p48"/>
            <p:cNvSpPr/>
            <p:nvPr/>
          </p:nvSpPr>
          <p:spPr>
            <a:xfrm rot="9496378" flipH="1">
              <a:off x="7640754" y="1382779"/>
              <a:ext cx="336739" cy="298753"/>
            </a:xfrm>
            <a:custGeom>
              <a:avLst/>
              <a:gdLst/>
              <a:ahLst/>
              <a:cxnLst/>
              <a:rect l="l" t="t" r="r" b="b"/>
              <a:pathLst>
                <a:path w="2952" h="2619" extrusionOk="0">
                  <a:moveTo>
                    <a:pt x="1695" y="0"/>
                  </a:moveTo>
                  <a:cubicBezTo>
                    <a:pt x="1288" y="0"/>
                    <a:pt x="853" y="177"/>
                    <a:pt x="508" y="590"/>
                  </a:cubicBezTo>
                  <a:cubicBezTo>
                    <a:pt x="105" y="1083"/>
                    <a:pt x="0" y="1770"/>
                    <a:pt x="448" y="2218"/>
                  </a:cubicBezTo>
                  <a:cubicBezTo>
                    <a:pt x="723" y="2484"/>
                    <a:pt x="1087" y="2618"/>
                    <a:pt x="1456" y="2618"/>
                  </a:cubicBezTo>
                  <a:cubicBezTo>
                    <a:pt x="1709" y="2618"/>
                    <a:pt x="1965" y="2555"/>
                    <a:pt x="2196" y="2427"/>
                  </a:cubicBezTo>
                  <a:cubicBezTo>
                    <a:pt x="2644" y="2174"/>
                    <a:pt x="2927" y="1696"/>
                    <a:pt x="2942" y="1173"/>
                  </a:cubicBezTo>
                  <a:cubicBezTo>
                    <a:pt x="2952" y="477"/>
                    <a:pt x="2362" y="0"/>
                    <a:pt x="1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2" name="Google Shape;7422;p48"/>
            <p:cNvGrpSpPr/>
            <p:nvPr/>
          </p:nvGrpSpPr>
          <p:grpSpPr>
            <a:xfrm rot="-8539345">
              <a:off x="7686314" y="1422701"/>
              <a:ext cx="255867" cy="213062"/>
              <a:chOff x="1461182" y="6352311"/>
              <a:chExt cx="111721" cy="93031"/>
            </a:xfrm>
          </p:grpSpPr>
          <p:sp>
            <p:nvSpPr>
              <p:cNvPr id="7423" name="Google Shape;7423;p48"/>
              <p:cNvSpPr/>
              <p:nvPr/>
            </p:nvSpPr>
            <p:spPr>
              <a:xfrm rot="-3564281" flipH="1">
                <a:off x="1523254" y="6354385"/>
                <a:ext cx="5230" cy="47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95" extrusionOk="0">
                    <a:moveTo>
                      <a:pt x="45" y="1"/>
                    </a:moveTo>
                    <a:cubicBezTo>
                      <a:pt x="15" y="1"/>
                      <a:pt x="0" y="1"/>
                      <a:pt x="0" y="31"/>
                    </a:cubicBezTo>
                    <a:cubicBezTo>
                      <a:pt x="0" y="31"/>
                      <a:pt x="0" y="45"/>
                      <a:pt x="0" y="45"/>
                    </a:cubicBezTo>
                    <a:cubicBezTo>
                      <a:pt x="11" y="66"/>
                      <a:pt x="57" y="94"/>
                      <a:pt x="85" y="94"/>
                    </a:cubicBezTo>
                    <a:cubicBezTo>
                      <a:pt x="97" y="94"/>
                      <a:pt x="105" y="89"/>
                      <a:pt x="105" y="75"/>
                    </a:cubicBezTo>
                    <a:cubicBezTo>
                      <a:pt x="105" y="75"/>
                      <a:pt x="105" y="60"/>
                      <a:pt x="105" y="60"/>
                    </a:cubicBezTo>
                    <a:cubicBezTo>
                      <a:pt x="105" y="31"/>
                      <a:pt x="75" y="16"/>
                      <a:pt x="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48"/>
              <p:cNvSpPr/>
              <p:nvPr/>
            </p:nvSpPr>
            <p:spPr>
              <a:xfrm rot="-3564281" flipH="1">
                <a:off x="1512695" y="6354342"/>
                <a:ext cx="6027" cy="2291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6" extrusionOk="0">
                    <a:moveTo>
                      <a:pt x="31" y="0"/>
                    </a:moveTo>
                    <a:cubicBezTo>
                      <a:pt x="31" y="0"/>
                      <a:pt x="1" y="0"/>
                      <a:pt x="1" y="15"/>
                    </a:cubicBezTo>
                    <a:cubicBezTo>
                      <a:pt x="1" y="30"/>
                      <a:pt x="1" y="30"/>
                      <a:pt x="16" y="45"/>
                    </a:cubicBezTo>
                    <a:lnTo>
                      <a:pt x="76" y="45"/>
                    </a:lnTo>
                    <a:cubicBezTo>
                      <a:pt x="120" y="30"/>
                      <a:pt x="46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48"/>
              <p:cNvSpPr/>
              <p:nvPr/>
            </p:nvSpPr>
            <p:spPr>
              <a:xfrm rot="-3564281" flipH="1">
                <a:off x="1502824" y="6371778"/>
                <a:ext cx="5429" cy="3188"/>
              </a:xfrm>
              <a:custGeom>
                <a:avLst/>
                <a:gdLst/>
                <a:ahLst/>
                <a:cxnLst/>
                <a:rect l="l" t="t" r="r" b="b"/>
                <a:pathLst>
                  <a:path w="109" h="64" extrusionOk="0">
                    <a:moveTo>
                      <a:pt x="14" y="1"/>
                    </a:moveTo>
                    <a:cubicBezTo>
                      <a:pt x="9" y="1"/>
                      <a:pt x="5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5" y="32"/>
                      <a:pt x="15" y="47"/>
                    </a:cubicBezTo>
                    <a:cubicBezTo>
                      <a:pt x="30" y="47"/>
                      <a:pt x="45" y="62"/>
                      <a:pt x="75" y="62"/>
                    </a:cubicBezTo>
                    <a:cubicBezTo>
                      <a:pt x="78" y="63"/>
                      <a:pt x="81" y="64"/>
                      <a:pt x="83" y="64"/>
                    </a:cubicBezTo>
                    <a:cubicBezTo>
                      <a:pt x="108" y="64"/>
                      <a:pt x="64" y="1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48"/>
              <p:cNvSpPr/>
              <p:nvPr/>
            </p:nvSpPr>
            <p:spPr>
              <a:xfrm rot="-3564281" flipH="1">
                <a:off x="1515745" y="6362060"/>
                <a:ext cx="6724" cy="383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77" extrusionOk="0">
                    <a:moveTo>
                      <a:pt x="70" y="1"/>
                    </a:moveTo>
                    <a:cubicBezTo>
                      <a:pt x="66" y="1"/>
                      <a:pt x="63" y="2"/>
                      <a:pt x="60" y="5"/>
                    </a:cubicBezTo>
                    <a:cubicBezTo>
                      <a:pt x="30" y="5"/>
                      <a:pt x="0" y="5"/>
                      <a:pt x="15" y="35"/>
                    </a:cubicBezTo>
                    <a:cubicBezTo>
                      <a:pt x="26" y="56"/>
                      <a:pt x="51" y="77"/>
                      <a:pt x="76" y="77"/>
                    </a:cubicBezTo>
                    <a:cubicBezTo>
                      <a:pt x="86" y="77"/>
                      <a:pt x="96" y="73"/>
                      <a:pt x="105" y="65"/>
                    </a:cubicBezTo>
                    <a:cubicBezTo>
                      <a:pt x="135" y="35"/>
                      <a:pt x="105" y="35"/>
                      <a:pt x="105" y="35"/>
                    </a:cubicBezTo>
                    <a:cubicBezTo>
                      <a:pt x="105" y="23"/>
                      <a:pt x="85" y="1"/>
                      <a:pt x="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48"/>
              <p:cNvSpPr/>
              <p:nvPr/>
            </p:nvSpPr>
            <p:spPr>
              <a:xfrm rot="-3564281" flipH="1">
                <a:off x="1537559" y="6426424"/>
                <a:ext cx="6774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4" extrusionOk="0">
                    <a:moveTo>
                      <a:pt x="27" y="0"/>
                    </a:moveTo>
                    <a:cubicBezTo>
                      <a:pt x="12" y="0"/>
                      <a:pt x="1" y="6"/>
                      <a:pt x="1" y="19"/>
                    </a:cubicBezTo>
                    <a:cubicBezTo>
                      <a:pt x="1" y="49"/>
                      <a:pt x="30" y="79"/>
                      <a:pt x="60" y="94"/>
                    </a:cubicBezTo>
                    <a:cubicBezTo>
                      <a:pt x="105" y="94"/>
                      <a:pt x="135" y="94"/>
                      <a:pt x="120" y="49"/>
                    </a:cubicBezTo>
                    <a:cubicBezTo>
                      <a:pt x="120" y="28"/>
                      <a:pt x="62" y="0"/>
                      <a:pt x="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48"/>
              <p:cNvSpPr/>
              <p:nvPr/>
            </p:nvSpPr>
            <p:spPr>
              <a:xfrm rot="-3564281" flipH="1">
                <a:off x="1524809" y="6439613"/>
                <a:ext cx="6325" cy="398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80" extrusionOk="0">
                    <a:moveTo>
                      <a:pt x="45" y="1"/>
                    </a:moveTo>
                    <a:cubicBezTo>
                      <a:pt x="15" y="16"/>
                      <a:pt x="0" y="16"/>
                      <a:pt x="0" y="46"/>
                    </a:cubicBezTo>
                    <a:cubicBezTo>
                      <a:pt x="0" y="46"/>
                      <a:pt x="0" y="75"/>
                      <a:pt x="15" y="75"/>
                    </a:cubicBezTo>
                    <a:lnTo>
                      <a:pt x="45" y="75"/>
                    </a:lnTo>
                    <a:cubicBezTo>
                      <a:pt x="53" y="78"/>
                      <a:pt x="61" y="79"/>
                      <a:pt x="69" y="79"/>
                    </a:cubicBezTo>
                    <a:cubicBezTo>
                      <a:pt x="103" y="79"/>
                      <a:pt x="126" y="55"/>
                      <a:pt x="90" y="31"/>
                    </a:cubicBezTo>
                    <a:cubicBezTo>
                      <a:pt x="75" y="16"/>
                      <a:pt x="60" y="16"/>
                      <a:pt x="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48"/>
              <p:cNvSpPr/>
              <p:nvPr/>
            </p:nvSpPr>
            <p:spPr>
              <a:xfrm rot="-3564281" flipH="1">
                <a:off x="1522503" y="6421305"/>
                <a:ext cx="5230" cy="308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2" extrusionOk="0">
                    <a:moveTo>
                      <a:pt x="28" y="1"/>
                    </a:moveTo>
                    <a:cubicBezTo>
                      <a:pt x="12" y="1"/>
                      <a:pt x="0" y="7"/>
                      <a:pt x="0" y="24"/>
                    </a:cubicBezTo>
                    <a:cubicBezTo>
                      <a:pt x="0" y="43"/>
                      <a:pt x="42" y="61"/>
                      <a:pt x="73" y="61"/>
                    </a:cubicBezTo>
                    <a:cubicBezTo>
                      <a:pt x="91" y="61"/>
                      <a:pt x="105" y="55"/>
                      <a:pt x="105" y="39"/>
                    </a:cubicBezTo>
                    <a:cubicBezTo>
                      <a:pt x="95" y="20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48"/>
              <p:cNvSpPr/>
              <p:nvPr/>
            </p:nvSpPr>
            <p:spPr>
              <a:xfrm rot="-3564281" flipH="1">
                <a:off x="1536344" y="6413636"/>
                <a:ext cx="4532" cy="2441"/>
              </a:xfrm>
              <a:custGeom>
                <a:avLst/>
                <a:gdLst/>
                <a:ahLst/>
                <a:cxnLst/>
                <a:rect l="l" t="t" r="r" b="b"/>
                <a:pathLst>
                  <a:path w="91" h="49" extrusionOk="0">
                    <a:moveTo>
                      <a:pt x="30" y="0"/>
                    </a:moveTo>
                    <a:cubicBezTo>
                      <a:pt x="15" y="15"/>
                      <a:pt x="0" y="15"/>
                      <a:pt x="0" y="15"/>
                    </a:cubicBezTo>
                    <a:cubicBezTo>
                      <a:pt x="0" y="27"/>
                      <a:pt x="30" y="49"/>
                      <a:pt x="49" y="49"/>
                    </a:cubicBezTo>
                    <a:cubicBezTo>
                      <a:pt x="53" y="49"/>
                      <a:pt x="57" y="48"/>
                      <a:pt x="60" y="45"/>
                    </a:cubicBezTo>
                    <a:cubicBezTo>
                      <a:pt x="90" y="30"/>
                      <a:pt x="90" y="30"/>
                      <a:pt x="75" y="15"/>
                    </a:cubicBezTo>
                    <a:cubicBezTo>
                      <a:pt x="60" y="0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48"/>
              <p:cNvSpPr/>
              <p:nvPr/>
            </p:nvSpPr>
            <p:spPr>
              <a:xfrm rot="-3564281" flipH="1">
                <a:off x="1477298" y="6425142"/>
                <a:ext cx="5279" cy="4184"/>
              </a:xfrm>
              <a:custGeom>
                <a:avLst/>
                <a:gdLst/>
                <a:ahLst/>
                <a:cxnLst/>
                <a:rect l="l" t="t" r="r" b="b"/>
                <a:pathLst>
                  <a:path w="106" h="84" extrusionOk="0">
                    <a:moveTo>
                      <a:pt x="33" y="1"/>
                    </a:moveTo>
                    <a:cubicBezTo>
                      <a:pt x="15" y="1"/>
                      <a:pt x="1" y="7"/>
                      <a:pt x="1" y="24"/>
                    </a:cubicBezTo>
                    <a:lnTo>
                      <a:pt x="1" y="39"/>
                    </a:lnTo>
                    <a:cubicBezTo>
                      <a:pt x="16" y="54"/>
                      <a:pt x="31" y="69"/>
                      <a:pt x="61" y="84"/>
                    </a:cubicBezTo>
                    <a:cubicBezTo>
                      <a:pt x="76" y="84"/>
                      <a:pt x="106" y="84"/>
                      <a:pt x="106" y="54"/>
                    </a:cubicBezTo>
                    <a:lnTo>
                      <a:pt x="106" y="39"/>
                    </a:lnTo>
                    <a:cubicBezTo>
                      <a:pt x="106" y="20"/>
                      <a:pt x="64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48"/>
              <p:cNvSpPr/>
              <p:nvPr/>
            </p:nvSpPr>
            <p:spPr>
              <a:xfrm rot="-3564281" flipH="1">
                <a:off x="1461189" y="6403735"/>
                <a:ext cx="8965" cy="513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3" extrusionOk="0">
                    <a:moveTo>
                      <a:pt x="90" y="1"/>
                    </a:moveTo>
                    <a:cubicBezTo>
                      <a:pt x="45" y="1"/>
                      <a:pt x="0" y="1"/>
                      <a:pt x="15" y="46"/>
                    </a:cubicBezTo>
                    <a:cubicBezTo>
                      <a:pt x="26" y="78"/>
                      <a:pt x="68" y="103"/>
                      <a:pt x="107" y="103"/>
                    </a:cubicBezTo>
                    <a:cubicBezTo>
                      <a:pt x="122" y="103"/>
                      <a:pt x="137" y="99"/>
                      <a:pt x="149" y="91"/>
                    </a:cubicBezTo>
                    <a:cubicBezTo>
                      <a:pt x="179" y="76"/>
                      <a:pt x="149" y="61"/>
                      <a:pt x="120" y="46"/>
                    </a:cubicBezTo>
                    <a:lnTo>
                      <a:pt x="120" y="46"/>
                    </a:lnTo>
                    <a:lnTo>
                      <a:pt x="164" y="61"/>
                    </a:lnTo>
                    <a:cubicBezTo>
                      <a:pt x="149" y="46"/>
                      <a:pt x="149" y="46"/>
                      <a:pt x="134" y="31"/>
                    </a:cubicBezTo>
                    <a:cubicBezTo>
                      <a:pt x="120" y="16"/>
                      <a:pt x="105" y="16"/>
                      <a:pt x="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48"/>
              <p:cNvSpPr/>
              <p:nvPr/>
            </p:nvSpPr>
            <p:spPr>
              <a:xfrm rot="-3564281" flipH="1">
                <a:off x="1484273" y="6403881"/>
                <a:ext cx="4532" cy="3536"/>
              </a:xfrm>
              <a:custGeom>
                <a:avLst/>
                <a:gdLst/>
                <a:ahLst/>
                <a:cxnLst/>
                <a:rect l="l" t="t" r="r" b="b"/>
                <a:pathLst>
                  <a:path w="91" h="71" extrusionOk="0">
                    <a:moveTo>
                      <a:pt x="55" y="0"/>
                    </a:moveTo>
                    <a:cubicBezTo>
                      <a:pt x="52" y="0"/>
                      <a:pt x="48" y="2"/>
                      <a:pt x="46" y="4"/>
                    </a:cubicBezTo>
                    <a:cubicBezTo>
                      <a:pt x="46" y="4"/>
                      <a:pt x="16" y="4"/>
                      <a:pt x="16" y="19"/>
                    </a:cubicBezTo>
                    <a:cubicBezTo>
                      <a:pt x="1" y="34"/>
                      <a:pt x="16" y="64"/>
                      <a:pt x="46" y="64"/>
                    </a:cubicBezTo>
                    <a:cubicBezTo>
                      <a:pt x="56" y="64"/>
                      <a:pt x="72" y="71"/>
                      <a:pt x="82" y="71"/>
                    </a:cubicBezTo>
                    <a:cubicBezTo>
                      <a:pt x="87" y="71"/>
                      <a:pt x="90" y="69"/>
                      <a:pt x="90" y="64"/>
                    </a:cubicBezTo>
                    <a:cubicBezTo>
                      <a:pt x="90" y="64"/>
                      <a:pt x="90" y="49"/>
                      <a:pt x="90" y="49"/>
                    </a:cubicBezTo>
                    <a:cubicBezTo>
                      <a:pt x="90" y="25"/>
                      <a:pt x="71" y="0"/>
                      <a:pt x="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48"/>
              <p:cNvSpPr/>
              <p:nvPr/>
            </p:nvSpPr>
            <p:spPr>
              <a:xfrm rot="-3564281" flipH="1">
                <a:off x="1469019" y="6419067"/>
                <a:ext cx="6475" cy="23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48" extrusionOk="0">
                    <a:moveTo>
                      <a:pt x="40" y="1"/>
                    </a:moveTo>
                    <a:cubicBezTo>
                      <a:pt x="0" y="1"/>
                      <a:pt x="31" y="48"/>
                      <a:pt x="70" y="48"/>
                    </a:cubicBezTo>
                    <a:cubicBezTo>
                      <a:pt x="75" y="48"/>
                      <a:pt x="80" y="47"/>
                      <a:pt x="85" y="46"/>
                    </a:cubicBezTo>
                    <a:lnTo>
                      <a:pt x="100" y="46"/>
                    </a:lnTo>
                    <a:cubicBezTo>
                      <a:pt x="130" y="31"/>
                      <a:pt x="100" y="1"/>
                      <a:pt x="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48"/>
              <p:cNvSpPr/>
              <p:nvPr/>
            </p:nvSpPr>
            <p:spPr>
              <a:xfrm rot="-3564281" flipH="1">
                <a:off x="1525880" y="6389495"/>
                <a:ext cx="5827" cy="358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2" extrusionOk="0">
                    <a:moveTo>
                      <a:pt x="37" y="0"/>
                    </a:moveTo>
                    <a:cubicBezTo>
                      <a:pt x="16" y="0"/>
                      <a:pt x="1" y="10"/>
                      <a:pt x="7" y="34"/>
                    </a:cubicBezTo>
                    <a:cubicBezTo>
                      <a:pt x="7" y="53"/>
                      <a:pt x="55" y="72"/>
                      <a:pt x="86" y="72"/>
                    </a:cubicBezTo>
                    <a:cubicBezTo>
                      <a:pt x="104" y="72"/>
                      <a:pt x="117" y="65"/>
                      <a:pt x="111" y="49"/>
                    </a:cubicBezTo>
                    <a:cubicBezTo>
                      <a:pt x="111" y="22"/>
                      <a:pt x="68" y="0"/>
                      <a:pt x="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48"/>
              <p:cNvSpPr/>
              <p:nvPr/>
            </p:nvSpPr>
            <p:spPr>
              <a:xfrm rot="-3564281" flipH="1">
                <a:off x="1565558" y="6399412"/>
                <a:ext cx="6774" cy="363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73" extrusionOk="0">
                    <a:moveTo>
                      <a:pt x="46" y="0"/>
                    </a:moveTo>
                    <a:cubicBezTo>
                      <a:pt x="31" y="15"/>
                      <a:pt x="1" y="15"/>
                      <a:pt x="1" y="30"/>
                    </a:cubicBezTo>
                    <a:cubicBezTo>
                      <a:pt x="11" y="51"/>
                      <a:pt x="37" y="73"/>
                      <a:pt x="67" y="73"/>
                    </a:cubicBezTo>
                    <a:cubicBezTo>
                      <a:pt x="79" y="73"/>
                      <a:pt x="92" y="69"/>
                      <a:pt x="105" y="60"/>
                    </a:cubicBezTo>
                    <a:cubicBezTo>
                      <a:pt x="135" y="45"/>
                      <a:pt x="105" y="30"/>
                      <a:pt x="76" y="15"/>
                    </a:cubicBezTo>
                    <a:cubicBezTo>
                      <a:pt x="76" y="15"/>
                      <a:pt x="61" y="0"/>
                      <a:pt x="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48"/>
              <p:cNvSpPr/>
              <p:nvPr/>
            </p:nvSpPr>
            <p:spPr>
              <a:xfrm rot="-3564281" flipH="1">
                <a:off x="1566781" y="6375105"/>
                <a:ext cx="5728" cy="4184"/>
              </a:xfrm>
              <a:custGeom>
                <a:avLst/>
                <a:gdLst/>
                <a:ahLst/>
                <a:cxnLst/>
                <a:rect l="l" t="t" r="r" b="b"/>
                <a:pathLst>
                  <a:path w="115" h="84" extrusionOk="0">
                    <a:moveTo>
                      <a:pt x="54" y="0"/>
                    </a:moveTo>
                    <a:cubicBezTo>
                      <a:pt x="39" y="15"/>
                      <a:pt x="25" y="15"/>
                      <a:pt x="25" y="30"/>
                    </a:cubicBezTo>
                    <a:cubicBezTo>
                      <a:pt x="1" y="42"/>
                      <a:pt x="54" y="83"/>
                      <a:pt x="83" y="83"/>
                    </a:cubicBezTo>
                    <a:cubicBezTo>
                      <a:pt x="91" y="83"/>
                      <a:pt x="96" y="81"/>
                      <a:pt x="99" y="75"/>
                    </a:cubicBezTo>
                    <a:cubicBezTo>
                      <a:pt x="114" y="60"/>
                      <a:pt x="114" y="60"/>
                      <a:pt x="114" y="45"/>
                    </a:cubicBezTo>
                    <a:cubicBezTo>
                      <a:pt x="114" y="30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8" name="Google Shape;7438;p48"/>
          <p:cNvGrpSpPr/>
          <p:nvPr/>
        </p:nvGrpSpPr>
        <p:grpSpPr>
          <a:xfrm flipH="1">
            <a:off x="-44369" y="3543346"/>
            <a:ext cx="1128903" cy="1159127"/>
            <a:chOff x="9167468" y="2661112"/>
            <a:chExt cx="751700" cy="771825"/>
          </a:xfrm>
        </p:grpSpPr>
        <p:sp>
          <p:nvSpPr>
            <p:cNvPr id="7439" name="Google Shape;7439;p48"/>
            <p:cNvSpPr/>
            <p:nvPr/>
          </p:nvSpPr>
          <p:spPr>
            <a:xfrm rot="-5400000">
              <a:off x="9113168" y="2950662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48"/>
            <p:cNvSpPr/>
            <p:nvPr/>
          </p:nvSpPr>
          <p:spPr>
            <a:xfrm rot="-5400000">
              <a:off x="9167855" y="2856400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48"/>
            <p:cNvSpPr/>
            <p:nvPr/>
          </p:nvSpPr>
          <p:spPr>
            <a:xfrm rot="-5400000">
              <a:off x="9254305" y="28360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48"/>
            <p:cNvSpPr/>
            <p:nvPr/>
          </p:nvSpPr>
          <p:spPr>
            <a:xfrm rot="-5400000">
              <a:off x="9356055" y="282762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48"/>
            <p:cNvSpPr/>
            <p:nvPr/>
          </p:nvSpPr>
          <p:spPr>
            <a:xfrm rot="-5400000">
              <a:off x="9403480" y="27156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4" name="Google Shape;7444;p48"/>
          <p:cNvGrpSpPr/>
          <p:nvPr/>
        </p:nvGrpSpPr>
        <p:grpSpPr>
          <a:xfrm flipH="1">
            <a:off x="3050728" y="72324"/>
            <a:ext cx="1640470" cy="1570535"/>
            <a:chOff x="2525309" y="-174676"/>
            <a:chExt cx="1640470" cy="1570535"/>
          </a:xfrm>
        </p:grpSpPr>
        <p:sp>
          <p:nvSpPr>
            <p:cNvPr id="7445" name="Google Shape;7445;p48"/>
            <p:cNvSpPr/>
            <p:nvPr/>
          </p:nvSpPr>
          <p:spPr>
            <a:xfrm rot="2128663">
              <a:off x="2695252" y="109761"/>
              <a:ext cx="1300585" cy="1001661"/>
            </a:xfrm>
            <a:custGeom>
              <a:avLst/>
              <a:gdLst/>
              <a:ahLst/>
              <a:cxnLst/>
              <a:rect l="l" t="t" r="r" b="b"/>
              <a:pathLst>
                <a:path w="30813" h="23731" extrusionOk="0">
                  <a:moveTo>
                    <a:pt x="22326" y="1"/>
                  </a:moveTo>
                  <a:cubicBezTo>
                    <a:pt x="19936" y="1"/>
                    <a:pt x="17171" y="1401"/>
                    <a:pt x="15444" y="2228"/>
                  </a:cubicBezTo>
                  <a:cubicBezTo>
                    <a:pt x="11337" y="4199"/>
                    <a:pt x="7573" y="6798"/>
                    <a:pt x="3585" y="8994"/>
                  </a:cubicBezTo>
                  <a:cubicBezTo>
                    <a:pt x="3525" y="9024"/>
                    <a:pt x="3480" y="9068"/>
                    <a:pt x="3450" y="9143"/>
                  </a:cubicBezTo>
                  <a:cubicBezTo>
                    <a:pt x="2330" y="9800"/>
                    <a:pt x="1344" y="10607"/>
                    <a:pt x="896" y="11652"/>
                  </a:cubicBezTo>
                  <a:cubicBezTo>
                    <a:pt x="0" y="13743"/>
                    <a:pt x="4750" y="15327"/>
                    <a:pt x="5945" y="15819"/>
                  </a:cubicBezTo>
                  <a:cubicBezTo>
                    <a:pt x="9216" y="17149"/>
                    <a:pt x="12382" y="18433"/>
                    <a:pt x="15563" y="19972"/>
                  </a:cubicBezTo>
                  <a:cubicBezTo>
                    <a:pt x="17535" y="20913"/>
                    <a:pt x="19551" y="21779"/>
                    <a:pt x="21568" y="22600"/>
                  </a:cubicBezTo>
                  <a:cubicBezTo>
                    <a:pt x="22852" y="23136"/>
                    <a:pt x="24281" y="23731"/>
                    <a:pt x="25702" y="23731"/>
                  </a:cubicBezTo>
                  <a:cubicBezTo>
                    <a:pt x="25868" y="23731"/>
                    <a:pt x="26033" y="23723"/>
                    <a:pt x="26198" y="23706"/>
                  </a:cubicBezTo>
                  <a:cubicBezTo>
                    <a:pt x="30813" y="23258"/>
                    <a:pt x="29125" y="16775"/>
                    <a:pt x="28767" y="13878"/>
                  </a:cubicBezTo>
                  <a:cubicBezTo>
                    <a:pt x="28438" y="11324"/>
                    <a:pt x="27945" y="8785"/>
                    <a:pt x="27482" y="6261"/>
                  </a:cubicBezTo>
                  <a:cubicBezTo>
                    <a:pt x="27124" y="4349"/>
                    <a:pt x="26646" y="2347"/>
                    <a:pt x="25167" y="1003"/>
                  </a:cubicBezTo>
                  <a:cubicBezTo>
                    <a:pt x="24377" y="277"/>
                    <a:pt x="23388" y="1"/>
                    <a:pt x="22326" y="1"/>
                  </a:cubicBezTo>
                  <a:close/>
                </a:path>
              </a:pathLst>
            </a:custGeom>
            <a:solidFill>
              <a:srgbClr val="F1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48"/>
            <p:cNvSpPr/>
            <p:nvPr/>
          </p:nvSpPr>
          <p:spPr>
            <a:xfrm rot="2128663">
              <a:off x="2956355" y="389252"/>
              <a:ext cx="38495" cy="25832"/>
            </a:xfrm>
            <a:custGeom>
              <a:avLst/>
              <a:gdLst/>
              <a:ahLst/>
              <a:cxnLst/>
              <a:rect l="l" t="t" r="r" b="b"/>
              <a:pathLst>
                <a:path w="912" h="612" extrusionOk="0">
                  <a:moveTo>
                    <a:pt x="227" y="0"/>
                  </a:moveTo>
                  <a:cubicBezTo>
                    <a:pt x="91" y="0"/>
                    <a:pt x="0" y="64"/>
                    <a:pt x="45" y="226"/>
                  </a:cubicBezTo>
                  <a:cubicBezTo>
                    <a:pt x="101" y="431"/>
                    <a:pt x="451" y="612"/>
                    <a:pt x="679" y="612"/>
                  </a:cubicBezTo>
                  <a:cubicBezTo>
                    <a:pt x="818" y="612"/>
                    <a:pt x="911" y="545"/>
                    <a:pt x="866" y="376"/>
                  </a:cubicBezTo>
                  <a:cubicBezTo>
                    <a:pt x="810" y="179"/>
                    <a:pt x="45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48"/>
            <p:cNvSpPr/>
            <p:nvPr/>
          </p:nvSpPr>
          <p:spPr>
            <a:xfrm rot="2128663">
              <a:off x="2934816" y="320014"/>
              <a:ext cx="37861" cy="28913"/>
            </a:xfrm>
            <a:custGeom>
              <a:avLst/>
              <a:gdLst/>
              <a:ahLst/>
              <a:cxnLst/>
              <a:rect l="l" t="t" r="r" b="b"/>
              <a:pathLst>
                <a:path w="897" h="685" extrusionOk="0">
                  <a:moveTo>
                    <a:pt x="288" y="1"/>
                  </a:moveTo>
                  <a:cubicBezTo>
                    <a:pt x="215" y="1"/>
                    <a:pt x="153" y="29"/>
                    <a:pt x="120" y="103"/>
                  </a:cubicBezTo>
                  <a:cubicBezTo>
                    <a:pt x="105" y="118"/>
                    <a:pt x="105" y="118"/>
                    <a:pt x="90" y="133"/>
                  </a:cubicBezTo>
                  <a:cubicBezTo>
                    <a:pt x="1" y="372"/>
                    <a:pt x="285" y="551"/>
                    <a:pt x="449" y="641"/>
                  </a:cubicBezTo>
                  <a:cubicBezTo>
                    <a:pt x="512" y="669"/>
                    <a:pt x="579" y="684"/>
                    <a:pt x="645" y="684"/>
                  </a:cubicBezTo>
                  <a:cubicBezTo>
                    <a:pt x="718" y="684"/>
                    <a:pt x="789" y="665"/>
                    <a:pt x="852" y="626"/>
                  </a:cubicBezTo>
                  <a:cubicBezTo>
                    <a:pt x="882" y="596"/>
                    <a:pt x="897" y="536"/>
                    <a:pt x="867" y="492"/>
                  </a:cubicBezTo>
                  <a:cubicBezTo>
                    <a:pt x="867" y="402"/>
                    <a:pt x="837" y="327"/>
                    <a:pt x="777" y="268"/>
                  </a:cubicBezTo>
                  <a:cubicBezTo>
                    <a:pt x="762" y="253"/>
                    <a:pt x="748" y="223"/>
                    <a:pt x="733" y="208"/>
                  </a:cubicBezTo>
                  <a:cubicBezTo>
                    <a:pt x="661" y="136"/>
                    <a:pt x="448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48"/>
            <p:cNvSpPr/>
            <p:nvPr/>
          </p:nvSpPr>
          <p:spPr>
            <a:xfrm rot="2128663">
              <a:off x="3014955" y="321069"/>
              <a:ext cx="50566" cy="29842"/>
            </a:xfrm>
            <a:custGeom>
              <a:avLst/>
              <a:gdLst/>
              <a:ahLst/>
              <a:cxnLst/>
              <a:rect l="l" t="t" r="r" b="b"/>
              <a:pathLst>
                <a:path w="1198" h="707" extrusionOk="0">
                  <a:moveTo>
                    <a:pt x="338" y="0"/>
                  </a:moveTo>
                  <a:cubicBezTo>
                    <a:pt x="270" y="0"/>
                    <a:pt x="206" y="20"/>
                    <a:pt x="150" y="64"/>
                  </a:cubicBezTo>
                  <a:lnTo>
                    <a:pt x="120" y="109"/>
                  </a:lnTo>
                  <a:cubicBezTo>
                    <a:pt x="0" y="199"/>
                    <a:pt x="60" y="363"/>
                    <a:pt x="150" y="468"/>
                  </a:cubicBezTo>
                  <a:cubicBezTo>
                    <a:pt x="150" y="468"/>
                    <a:pt x="150" y="483"/>
                    <a:pt x="150" y="498"/>
                  </a:cubicBezTo>
                  <a:cubicBezTo>
                    <a:pt x="126" y="592"/>
                    <a:pt x="288" y="704"/>
                    <a:pt x="401" y="704"/>
                  </a:cubicBezTo>
                  <a:cubicBezTo>
                    <a:pt x="432" y="704"/>
                    <a:pt x="459" y="696"/>
                    <a:pt x="478" y="677"/>
                  </a:cubicBezTo>
                  <a:lnTo>
                    <a:pt x="493" y="677"/>
                  </a:lnTo>
                  <a:cubicBezTo>
                    <a:pt x="553" y="707"/>
                    <a:pt x="627" y="707"/>
                    <a:pt x="702" y="707"/>
                  </a:cubicBezTo>
                  <a:cubicBezTo>
                    <a:pt x="1197" y="618"/>
                    <a:pt x="721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48"/>
            <p:cNvSpPr/>
            <p:nvPr/>
          </p:nvSpPr>
          <p:spPr>
            <a:xfrm rot="2128663">
              <a:off x="3094977" y="381001"/>
              <a:ext cx="40394" cy="27478"/>
            </a:xfrm>
            <a:custGeom>
              <a:avLst/>
              <a:gdLst/>
              <a:ahLst/>
              <a:cxnLst/>
              <a:rect l="l" t="t" r="r" b="b"/>
              <a:pathLst>
                <a:path w="957" h="651" extrusionOk="0">
                  <a:moveTo>
                    <a:pt x="278" y="0"/>
                  </a:moveTo>
                  <a:cubicBezTo>
                    <a:pt x="213" y="0"/>
                    <a:pt x="157" y="16"/>
                    <a:pt x="120" y="53"/>
                  </a:cubicBezTo>
                  <a:cubicBezTo>
                    <a:pt x="91" y="68"/>
                    <a:pt x="76" y="98"/>
                    <a:pt x="76" y="113"/>
                  </a:cubicBezTo>
                  <a:cubicBezTo>
                    <a:pt x="76" y="143"/>
                    <a:pt x="76" y="157"/>
                    <a:pt x="76" y="172"/>
                  </a:cubicBezTo>
                  <a:cubicBezTo>
                    <a:pt x="1" y="262"/>
                    <a:pt x="120" y="411"/>
                    <a:pt x="195" y="456"/>
                  </a:cubicBezTo>
                  <a:cubicBezTo>
                    <a:pt x="330" y="576"/>
                    <a:pt x="494" y="635"/>
                    <a:pt x="673" y="650"/>
                  </a:cubicBezTo>
                  <a:cubicBezTo>
                    <a:pt x="852" y="650"/>
                    <a:pt x="957" y="456"/>
                    <a:pt x="852" y="307"/>
                  </a:cubicBezTo>
                  <a:cubicBezTo>
                    <a:pt x="762" y="149"/>
                    <a:pt x="47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48"/>
            <p:cNvSpPr/>
            <p:nvPr/>
          </p:nvSpPr>
          <p:spPr>
            <a:xfrm rot="2128663">
              <a:off x="3023446" y="409715"/>
              <a:ext cx="30433" cy="24312"/>
            </a:xfrm>
            <a:custGeom>
              <a:avLst/>
              <a:gdLst/>
              <a:ahLst/>
              <a:cxnLst/>
              <a:rect l="l" t="t" r="r" b="b"/>
              <a:pathLst>
                <a:path w="721" h="576" extrusionOk="0">
                  <a:moveTo>
                    <a:pt x="245" y="0"/>
                  </a:moveTo>
                  <a:cubicBezTo>
                    <a:pt x="169" y="0"/>
                    <a:pt x="98" y="29"/>
                    <a:pt x="45" y="98"/>
                  </a:cubicBezTo>
                  <a:cubicBezTo>
                    <a:pt x="0" y="172"/>
                    <a:pt x="45" y="247"/>
                    <a:pt x="135" y="322"/>
                  </a:cubicBezTo>
                  <a:cubicBezTo>
                    <a:pt x="135" y="337"/>
                    <a:pt x="150" y="337"/>
                    <a:pt x="150" y="352"/>
                  </a:cubicBezTo>
                  <a:cubicBezTo>
                    <a:pt x="210" y="433"/>
                    <a:pt x="415" y="575"/>
                    <a:pt x="555" y="575"/>
                  </a:cubicBezTo>
                  <a:cubicBezTo>
                    <a:pt x="621" y="575"/>
                    <a:pt x="673" y="543"/>
                    <a:pt x="687" y="456"/>
                  </a:cubicBezTo>
                  <a:cubicBezTo>
                    <a:pt x="721" y="245"/>
                    <a:pt x="46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48"/>
            <p:cNvSpPr/>
            <p:nvPr/>
          </p:nvSpPr>
          <p:spPr>
            <a:xfrm rot="2128663">
              <a:off x="3039213" y="565601"/>
              <a:ext cx="41998" cy="29800"/>
            </a:xfrm>
            <a:custGeom>
              <a:avLst/>
              <a:gdLst/>
              <a:ahLst/>
              <a:cxnLst/>
              <a:rect l="l" t="t" r="r" b="b"/>
              <a:pathLst>
                <a:path w="995" h="706" extrusionOk="0">
                  <a:moveTo>
                    <a:pt x="297" y="0"/>
                  </a:moveTo>
                  <a:cubicBezTo>
                    <a:pt x="151" y="0"/>
                    <a:pt x="1" y="84"/>
                    <a:pt x="49" y="267"/>
                  </a:cubicBezTo>
                  <a:cubicBezTo>
                    <a:pt x="139" y="505"/>
                    <a:pt x="333" y="670"/>
                    <a:pt x="587" y="700"/>
                  </a:cubicBezTo>
                  <a:cubicBezTo>
                    <a:pt x="610" y="704"/>
                    <a:pt x="634" y="706"/>
                    <a:pt x="660" y="706"/>
                  </a:cubicBezTo>
                  <a:cubicBezTo>
                    <a:pt x="816" y="706"/>
                    <a:pt x="995" y="624"/>
                    <a:pt x="931" y="431"/>
                  </a:cubicBezTo>
                  <a:cubicBezTo>
                    <a:pt x="841" y="207"/>
                    <a:pt x="647" y="42"/>
                    <a:pt x="393" y="13"/>
                  </a:cubicBezTo>
                  <a:cubicBezTo>
                    <a:pt x="363" y="4"/>
                    <a:pt x="33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48"/>
            <p:cNvSpPr/>
            <p:nvPr/>
          </p:nvSpPr>
          <p:spPr>
            <a:xfrm rot="2128663">
              <a:off x="3174070" y="634583"/>
              <a:ext cx="42715" cy="29124"/>
            </a:xfrm>
            <a:custGeom>
              <a:avLst/>
              <a:gdLst/>
              <a:ahLst/>
              <a:cxnLst/>
              <a:rect l="l" t="t" r="r" b="b"/>
              <a:pathLst>
                <a:path w="1012" h="690" extrusionOk="0">
                  <a:moveTo>
                    <a:pt x="291" y="1"/>
                  </a:moveTo>
                  <a:cubicBezTo>
                    <a:pt x="153" y="1"/>
                    <a:pt x="47" y="129"/>
                    <a:pt x="90" y="271"/>
                  </a:cubicBezTo>
                  <a:cubicBezTo>
                    <a:pt x="75" y="271"/>
                    <a:pt x="75" y="286"/>
                    <a:pt x="75" y="301"/>
                  </a:cubicBezTo>
                  <a:cubicBezTo>
                    <a:pt x="60" y="345"/>
                    <a:pt x="30" y="390"/>
                    <a:pt x="15" y="435"/>
                  </a:cubicBezTo>
                  <a:cubicBezTo>
                    <a:pt x="0" y="495"/>
                    <a:pt x="90" y="569"/>
                    <a:pt x="150" y="584"/>
                  </a:cubicBezTo>
                  <a:cubicBezTo>
                    <a:pt x="329" y="644"/>
                    <a:pt x="508" y="674"/>
                    <a:pt x="702" y="689"/>
                  </a:cubicBezTo>
                  <a:cubicBezTo>
                    <a:pt x="709" y="689"/>
                    <a:pt x="716" y="690"/>
                    <a:pt x="722" y="690"/>
                  </a:cubicBezTo>
                  <a:cubicBezTo>
                    <a:pt x="904" y="690"/>
                    <a:pt x="1012" y="489"/>
                    <a:pt x="897" y="330"/>
                  </a:cubicBezTo>
                  <a:cubicBezTo>
                    <a:pt x="777" y="121"/>
                    <a:pt x="553" y="2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48"/>
            <p:cNvSpPr/>
            <p:nvPr/>
          </p:nvSpPr>
          <p:spPr>
            <a:xfrm rot="2128663">
              <a:off x="3767241" y="405437"/>
              <a:ext cx="46345" cy="28153"/>
            </a:xfrm>
            <a:custGeom>
              <a:avLst/>
              <a:gdLst/>
              <a:ahLst/>
              <a:cxnLst/>
              <a:rect l="l" t="t" r="r" b="b"/>
              <a:pathLst>
                <a:path w="1098" h="667" extrusionOk="0">
                  <a:moveTo>
                    <a:pt x="358" y="1"/>
                  </a:moveTo>
                  <a:cubicBezTo>
                    <a:pt x="142" y="1"/>
                    <a:pt x="1" y="191"/>
                    <a:pt x="191" y="429"/>
                  </a:cubicBezTo>
                  <a:cubicBezTo>
                    <a:pt x="269" y="507"/>
                    <a:pt x="554" y="666"/>
                    <a:pt x="749" y="666"/>
                  </a:cubicBezTo>
                  <a:cubicBezTo>
                    <a:pt x="854" y="666"/>
                    <a:pt x="933" y="620"/>
                    <a:pt x="938" y="489"/>
                  </a:cubicBezTo>
                  <a:cubicBezTo>
                    <a:pt x="938" y="476"/>
                    <a:pt x="935" y="468"/>
                    <a:pt x="930" y="467"/>
                  </a:cubicBezTo>
                  <a:lnTo>
                    <a:pt x="930" y="467"/>
                  </a:lnTo>
                  <a:cubicBezTo>
                    <a:pt x="1098" y="277"/>
                    <a:pt x="663" y="56"/>
                    <a:pt x="520" y="56"/>
                  </a:cubicBezTo>
                  <a:cubicBezTo>
                    <a:pt x="564" y="56"/>
                    <a:pt x="564" y="56"/>
                    <a:pt x="535" y="41"/>
                  </a:cubicBezTo>
                  <a:cubicBezTo>
                    <a:pt x="474" y="13"/>
                    <a:pt x="41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48"/>
            <p:cNvSpPr/>
            <p:nvPr/>
          </p:nvSpPr>
          <p:spPr>
            <a:xfrm rot="2128663">
              <a:off x="3869883" y="461071"/>
              <a:ext cx="31910" cy="23215"/>
            </a:xfrm>
            <a:custGeom>
              <a:avLst/>
              <a:gdLst/>
              <a:ahLst/>
              <a:cxnLst/>
              <a:rect l="l" t="t" r="r" b="b"/>
              <a:pathLst>
                <a:path w="756" h="550" extrusionOk="0">
                  <a:moveTo>
                    <a:pt x="230" y="1"/>
                  </a:moveTo>
                  <a:cubicBezTo>
                    <a:pt x="148" y="1"/>
                    <a:pt x="83" y="35"/>
                    <a:pt x="62" y="119"/>
                  </a:cubicBezTo>
                  <a:cubicBezTo>
                    <a:pt x="0" y="345"/>
                    <a:pt x="325" y="549"/>
                    <a:pt x="545" y="549"/>
                  </a:cubicBezTo>
                  <a:cubicBezTo>
                    <a:pt x="646" y="549"/>
                    <a:pt x="725" y="506"/>
                    <a:pt x="734" y="403"/>
                  </a:cubicBezTo>
                  <a:cubicBezTo>
                    <a:pt x="755" y="221"/>
                    <a:pt x="439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48"/>
            <p:cNvSpPr/>
            <p:nvPr/>
          </p:nvSpPr>
          <p:spPr>
            <a:xfrm rot="2128663">
              <a:off x="3807712" y="581195"/>
              <a:ext cx="38537" cy="22666"/>
            </a:xfrm>
            <a:custGeom>
              <a:avLst/>
              <a:gdLst/>
              <a:ahLst/>
              <a:cxnLst/>
              <a:rect l="l" t="t" r="r" b="b"/>
              <a:pathLst>
                <a:path w="913" h="537" extrusionOk="0">
                  <a:moveTo>
                    <a:pt x="324" y="0"/>
                  </a:moveTo>
                  <a:cubicBezTo>
                    <a:pt x="113" y="0"/>
                    <a:pt x="0" y="216"/>
                    <a:pt x="240" y="367"/>
                  </a:cubicBezTo>
                  <a:lnTo>
                    <a:pt x="285" y="397"/>
                  </a:lnTo>
                  <a:cubicBezTo>
                    <a:pt x="362" y="454"/>
                    <a:pt x="512" y="537"/>
                    <a:pt x="638" y="537"/>
                  </a:cubicBezTo>
                  <a:cubicBezTo>
                    <a:pt x="708" y="537"/>
                    <a:pt x="770" y="511"/>
                    <a:pt x="808" y="442"/>
                  </a:cubicBezTo>
                  <a:cubicBezTo>
                    <a:pt x="912" y="262"/>
                    <a:pt x="643" y="68"/>
                    <a:pt x="494" y="38"/>
                  </a:cubicBezTo>
                  <a:lnTo>
                    <a:pt x="449" y="23"/>
                  </a:lnTo>
                  <a:cubicBezTo>
                    <a:pt x="405" y="7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8"/>
            <p:cNvSpPr/>
            <p:nvPr/>
          </p:nvSpPr>
          <p:spPr>
            <a:xfrm rot="2128663">
              <a:off x="3625588" y="485210"/>
              <a:ext cx="50482" cy="27858"/>
            </a:xfrm>
            <a:custGeom>
              <a:avLst/>
              <a:gdLst/>
              <a:ahLst/>
              <a:cxnLst/>
              <a:rect l="l" t="t" r="r" b="b"/>
              <a:pathLst>
                <a:path w="1196" h="660" extrusionOk="0">
                  <a:moveTo>
                    <a:pt x="499" y="0"/>
                  </a:moveTo>
                  <a:cubicBezTo>
                    <a:pt x="389" y="0"/>
                    <a:pt x="277" y="15"/>
                    <a:pt x="165" y="47"/>
                  </a:cubicBezTo>
                  <a:lnTo>
                    <a:pt x="150" y="47"/>
                  </a:lnTo>
                  <a:cubicBezTo>
                    <a:pt x="135" y="47"/>
                    <a:pt x="120" y="47"/>
                    <a:pt x="120" y="62"/>
                  </a:cubicBezTo>
                  <a:cubicBezTo>
                    <a:pt x="1" y="122"/>
                    <a:pt x="16" y="226"/>
                    <a:pt x="76" y="331"/>
                  </a:cubicBezTo>
                  <a:cubicBezTo>
                    <a:pt x="76" y="331"/>
                    <a:pt x="76" y="346"/>
                    <a:pt x="76" y="346"/>
                  </a:cubicBezTo>
                  <a:cubicBezTo>
                    <a:pt x="76" y="361"/>
                    <a:pt x="91" y="361"/>
                    <a:pt x="105" y="376"/>
                  </a:cubicBezTo>
                  <a:cubicBezTo>
                    <a:pt x="225" y="555"/>
                    <a:pt x="419" y="659"/>
                    <a:pt x="643" y="659"/>
                  </a:cubicBezTo>
                  <a:cubicBezTo>
                    <a:pt x="822" y="644"/>
                    <a:pt x="987" y="525"/>
                    <a:pt x="1076" y="376"/>
                  </a:cubicBezTo>
                  <a:cubicBezTo>
                    <a:pt x="1196" y="241"/>
                    <a:pt x="867" y="47"/>
                    <a:pt x="778" y="32"/>
                  </a:cubicBezTo>
                  <a:cubicBezTo>
                    <a:pt x="687" y="11"/>
                    <a:pt x="594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8"/>
            <p:cNvSpPr/>
            <p:nvPr/>
          </p:nvSpPr>
          <p:spPr>
            <a:xfrm rot="2128663">
              <a:off x="3764281" y="479688"/>
              <a:ext cx="45839" cy="32079"/>
            </a:xfrm>
            <a:custGeom>
              <a:avLst/>
              <a:gdLst/>
              <a:ahLst/>
              <a:cxnLst/>
              <a:rect l="l" t="t" r="r" b="b"/>
              <a:pathLst>
                <a:path w="1086" h="760" extrusionOk="0">
                  <a:moveTo>
                    <a:pt x="361" y="0"/>
                  </a:moveTo>
                  <a:cubicBezTo>
                    <a:pt x="192" y="0"/>
                    <a:pt x="1" y="84"/>
                    <a:pt x="65" y="290"/>
                  </a:cubicBezTo>
                  <a:cubicBezTo>
                    <a:pt x="155" y="544"/>
                    <a:pt x="379" y="709"/>
                    <a:pt x="633" y="753"/>
                  </a:cubicBezTo>
                  <a:cubicBezTo>
                    <a:pt x="660" y="758"/>
                    <a:pt x="688" y="760"/>
                    <a:pt x="716" y="760"/>
                  </a:cubicBezTo>
                  <a:cubicBezTo>
                    <a:pt x="894" y="760"/>
                    <a:pt x="1086" y="676"/>
                    <a:pt x="1021" y="470"/>
                  </a:cubicBezTo>
                  <a:cubicBezTo>
                    <a:pt x="917" y="231"/>
                    <a:pt x="708" y="51"/>
                    <a:pt x="439" y="7"/>
                  </a:cubicBezTo>
                  <a:cubicBezTo>
                    <a:pt x="414" y="3"/>
                    <a:pt x="388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8"/>
            <p:cNvSpPr/>
            <p:nvPr/>
          </p:nvSpPr>
          <p:spPr>
            <a:xfrm rot="2128663">
              <a:off x="3720072" y="562777"/>
              <a:ext cx="37186" cy="25874"/>
            </a:xfrm>
            <a:custGeom>
              <a:avLst/>
              <a:gdLst/>
              <a:ahLst/>
              <a:cxnLst/>
              <a:rect l="l" t="t" r="r" b="b"/>
              <a:pathLst>
                <a:path w="881" h="613" extrusionOk="0">
                  <a:moveTo>
                    <a:pt x="277" y="1"/>
                  </a:moveTo>
                  <a:cubicBezTo>
                    <a:pt x="142" y="1"/>
                    <a:pt x="1" y="69"/>
                    <a:pt x="38" y="232"/>
                  </a:cubicBezTo>
                  <a:cubicBezTo>
                    <a:pt x="128" y="441"/>
                    <a:pt x="307" y="575"/>
                    <a:pt x="516" y="605"/>
                  </a:cubicBezTo>
                  <a:cubicBezTo>
                    <a:pt x="543" y="610"/>
                    <a:pt x="570" y="613"/>
                    <a:pt x="597" y="613"/>
                  </a:cubicBezTo>
                  <a:cubicBezTo>
                    <a:pt x="741" y="613"/>
                    <a:pt x="880" y="544"/>
                    <a:pt x="830" y="381"/>
                  </a:cubicBezTo>
                  <a:cubicBezTo>
                    <a:pt x="755" y="172"/>
                    <a:pt x="576" y="38"/>
                    <a:pt x="352" y="8"/>
                  </a:cubicBezTo>
                  <a:cubicBezTo>
                    <a:pt x="328" y="3"/>
                    <a:pt x="303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8"/>
            <p:cNvSpPr/>
            <p:nvPr/>
          </p:nvSpPr>
          <p:spPr>
            <a:xfrm rot="2128663">
              <a:off x="3661780" y="552941"/>
              <a:ext cx="46092" cy="28407"/>
            </a:xfrm>
            <a:custGeom>
              <a:avLst/>
              <a:gdLst/>
              <a:ahLst/>
              <a:cxnLst/>
              <a:rect l="l" t="t" r="r" b="b"/>
              <a:pathLst>
                <a:path w="1092" h="673" extrusionOk="0">
                  <a:moveTo>
                    <a:pt x="419" y="1"/>
                  </a:moveTo>
                  <a:cubicBezTo>
                    <a:pt x="1" y="1"/>
                    <a:pt x="300" y="434"/>
                    <a:pt x="479" y="553"/>
                  </a:cubicBezTo>
                  <a:lnTo>
                    <a:pt x="524" y="583"/>
                  </a:lnTo>
                  <a:cubicBezTo>
                    <a:pt x="591" y="628"/>
                    <a:pt x="725" y="673"/>
                    <a:pt x="845" y="673"/>
                  </a:cubicBezTo>
                  <a:cubicBezTo>
                    <a:pt x="964" y="673"/>
                    <a:pt x="1069" y="628"/>
                    <a:pt x="1076" y="493"/>
                  </a:cubicBezTo>
                  <a:cubicBezTo>
                    <a:pt x="1091" y="210"/>
                    <a:pt x="703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8"/>
            <p:cNvSpPr/>
            <p:nvPr/>
          </p:nvSpPr>
          <p:spPr>
            <a:xfrm rot="2128663">
              <a:off x="3690375" y="415916"/>
              <a:ext cx="34527" cy="23764"/>
            </a:xfrm>
            <a:custGeom>
              <a:avLst/>
              <a:gdLst/>
              <a:ahLst/>
              <a:cxnLst/>
              <a:rect l="l" t="t" r="r" b="b"/>
              <a:pathLst>
                <a:path w="818" h="563" extrusionOk="0">
                  <a:moveTo>
                    <a:pt x="210" y="1"/>
                  </a:moveTo>
                  <a:cubicBezTo>
                    <a:pt x="86" y="1"/>
                    <a:pt x="1" y="61"/>
                    <a:pt x="40" y="214"/>
                  </a:cubicBezTo>
                  <a:cubicBezTo>
                    <a:pt x="96" y="400"/>
                    <a:pt x="411" y="562"/>
                    <a:pt x="613" y="562"/>
                  </a:cubicBezTo>
                  <a:cubicBezTo>
                    <a:pt x="736" y="562"/>
                    <a:pt x="818" y="502"/>
                    <a:pt x="772" y="349"/>
                  </a:cubicBezTo>
                  <a:cubicBezTo>
                    <a:pt x="726" y="163"/>
                    <a:pt x="415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8"/>
            <p:cNvSpPr/>
            <p:nvPr/>
          </p:nvSpPr>
          <p:spPr>
            <a:xfrm rot="2128663">
              <a:off x="3437863" y="899894"/>
              <a:ext cx="39719" cy="32628"/>
            </a:xfrm>
            <a:custGeom>
              <a:avLst/>
              <a:gdLst/>
              <a:ahLst/>
              <a:cxnLst/>
              <a:rect l="l" t="t" r="r" b="b"/>
              <a:pathLst>
                <a:path w="941" h="773" extrusionOk="0">
                  <a:moveTo>
                    <a:pt x="314" y="1"/>
                  </a:moveTo>
                  <a:cubicBezTo>
                    <a:pt x="73" y="1"/>
                    <a:pt x="0" y="205"/>
                    <a:pt x="164" y="410"/>
                  </a:cubicBezTo>
                  <a:cubicBezTo>
                    <a:pt x="194" y="440"/>
                    <a:pt x="209" y="484"/>
                    <a:pt x="224" y="514"/>
                  </a:cubicBezTo>
                  <a:cubicBezTo>
                    <a:pt x="274" y="605"/>
                    <a:pt x="545" y="772"/>
                    <a:pt x="714" y="772"/>
                  </a:cubicBezTo>
                  <a:cubicBezTo>
                    <a:pt x="794" y="772"/>
                    <a:pt x="851" y="735"/>
                    <a:pt x="851" y="634"/>
                  </a:cubicBezTo>
                  <a:cubicBezTo>
                    <a:pt x="851" y="604"/>
                    <a:pt x="851" y="559"/>
                    <a:pt x="851" y="529"/>
                  </a:cubicBezTo>
                  <a:cubicBezTo>
                    <a:pt x="941" y="260"/>
                    <a:pt x="612" y="51"/>
                    <a:pt x="388" y="6"/>
                  </a:cubicBezTo>
                  <a:cubicBezTo>
                    <a:pt x="362" y="3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48"/>
            <p:cNvSpPr/>
            <p:nvPr/>
          </p:nvSpPr>
          <p:spPr>
            <a:xfrm rot="2128663">
              <a:off x="3546357" y="971871"/>
              <a:ext cx="41829" cy="29546"/>
            </a:xfrm>
            <a:custGeom>
              <a:avLst/>
              <a:gdLst/>
              <a:ahLst/>
              <a:cxnLst/>
              <a:rect l="l" t="t" r="r" b="b"/>
              <a:pathLst>
                <a:path w="991" h="700" extrusionOk="0">
                  <a:moveTo>
                    <a:pt x="224" y="0"/>
                  </a:moveTo>
                  <a:cubicBezTo>
                    <a:pt x="79" y="0"/>
                    <a:pt x="0" y="139"/>
                    <a:pt x="64" y="267"/>
                  </a:cubicBezTo>
                  <a:cubicBezTo>
                    <a:pt x="34" y="476"/>
                    <a:pt x="497" y="700"/>
                    <a:pt x="647" y="700"/>
                  </a:cubicBezTo>
                  <a:cubicBezTo>
                    <a:pt x="707" y="700"/>
                    <a:pt x="781" y="670"/>
                    <a:pt x="841" y="640"/>
                  </a:cubicBezTo>
                  <a:cubicBezTo>
                    <a:pt x="990" y="506"/>
                    <a:pt x="871" y="297"/>
                    <a:pt x="736" y="192"/>
                  </a:cubicBezTo>
                  <a:cubicBezTo>
                    <a:pt x="602" y="117"/>
                    <a:pt x="453" y="43"/>
                    <a:pt x="303" y="13"/>
                  </a:cubicBezTo>
                  <a:cubicBezTo>
                    <a:pt x="275" y="4"/>
                    <a:pt x="249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48"/>
            <p:cNvSpPr/>
            <p:nvPr/>
          </p:nvSpPr>
          <p:spPr>
            <a:xfrm rot="2128663">
              <a:off x="3466957" y="985697"/>
              <a:ext cx="47316" cy="27183"/>
            </a:xfrm>
            <a:custGeom>
              <a:avLst/>
              <a:gdLst/>
              <a:ahLst/>
              <a:cxnLst/>
              <a:rect l="l" t="t" r="r" b="b"/>
              <a:pathLst>
                <a:path w="1121" h="644" extrusionOk="0">
                  <a:moveTo>
                    <a:pt x="330" y="0"/>
                  </a:moveTo>
                  <a:cubicBezTo>
                    <a:pt x="256" y="0"/>
                    <a:pt x="183" y="33"/>
                    <a:pt x="135" y="91"/>
                  </a:cubicBezTo>
                  <a:cubicBezTo>
                    <a:pt x="0" y="255"/>
                    <a:pt x="254" y="479"/>
                    <a:pt x="389" y="554"/>
                  </a:cubicBezTo>
                  <a:cubicBezTo>
                    <a:pt x="485" y="602"/>
                    <a:pt x="593" y="644"/>
                    <a:pt x="694" y="644"/>
                  </a:cubicBezTo>
                  <a:cubicBezTo>
                    <a:pt x="750" y="644"/>
                    <a:pt x="804" y="631"/>
                    <a:pt x="852" y="599"/>
                  </a:cubicBezTo>
                  <a:cubicBezTo>
                    <a:pt x="867" y="584"/>
                    <a:pt x="897" y="554"/>
                    <a:pt x="912" y="539"/>
                  </a:cubicBezTo>
                  <a:cubicBezTo>
                    <a:pt x="1121" y="345"/>
                    <a:pt x="732" y="61"/>
                    <a:pt x="553" y="46"/>
                  </a:cubicBezTo>
                  <a:cubicBezTo>
                    <a:pt x="508" y="31"/>
                    <a:pt x="478" y="31"/>
                    <a:pt x="449" y="31"/>
                  </a:cubicBezTo>
                  <a:cubicBezTo>
                    <a:pt x="412" y="10"/>
                    <a:pt x="37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8"/>
            <p:cNvSpPr/>
            <p:nvPr/>
          </p:nvSpPr>
          <p:spPr>
            <a:xfrm rot="2128663">
              <a:off x="3489073" y="849958"/>
              <a:ext cx="38495" cy="33936"/>
            </a:xfrm>
            <a:custGeom>
              <a:avLst/>
              <a:gdLst/>
              <a:ahLst/>
              <a:cxnLst/>
              <a:rect l="l" t="t" r="r" b="b"/>
              <a:pathLst>
                <a:path w="912" h="804" extrusionOk="0">
                  <a:moveTo>
                    <a:pt x="238" y="0"/>
                  </a:moveTo>
                  <a:cubicBezTo>
                    <a:pt x="133" y="0"/>
                    <a:pt x="38" y="44"/>
                    <a:pt x="15" y="160"/>
                  </a:cubicBezTo>
                  <a:cubicBezTo>
                    <a:pt x="0" y="339"/>
                    <a:pt x="75" y="503"/>
                    <a:pt x="195" y="623"/>
                  </a:cubicBezTo>
                  <a:cubicBezTo>
                    <a:pt x="238" y="677"/>
                    <a:pt x="393" y="804"/>
                    <a:pt x="497" y="804"/>
                  </a:cubicBezTo>
                  <a:cubicBezTo>
                    <a:pt x="536" y="804"/>
                    <a:pt x="567" y="787"/>
                    <a:pt x="583" y="742"/>
                  </a:cubicBezTo>
                  <a:cubicBezTo>
                    <a:pt x="643" y="608"/>
                    <a:pt x="747" y="593"/>
                    <a:pt x="792" y="488"/>
                  </a:cubicBezTo>
                  <a:cubicBezTo>
                    <a:pt x="911" y="264"/>
                    <a:pt x="553" y="55"/>
                    <a:pt x="374" y="11"/>
                  </a:cubicBezTo>
                  <a:lnTo>
                    <a:pt x="329" y="11"/>
                  </a:lnTo>
                  <a:cubicBezTo>
                    <a:pt x="299" y="4"/>
                    <a:pt x="26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8"/>
            <p:cNvSpPr/>
            <p:nvPr/>
          </p:nvSpPr>
          <p:spPr>
            <a:xfrm rot="2128663">
              <a:off x="3586878" y="1059588"/>
              <a:ext cx="52339" cy="28998"/>
            </a:xfrm>
            <a:custGeom>
              <a:avLst/>
              <a:gdLst/>
              <a:ahLst/>
              <a:cxnLst/>
              <a:rect l="l" t="t" r="r" b="b"/>
              <a:pathLst>
                <a:path w="1240" h="687" extrusionOk="0">
                  <a:moveTo>
                    <a:pt x="376" y="0"/>
                  </a:moveTo>
                  <a:cubicBezTo>
                    <a:pt x="340" y="0"/>
                    <a:pt x="304" y="3"/>
                    <a:pt x="269" y="9"/>
                  </a:cubicBezTo>
                  <a:cubicBezTo>
                    <a:pt x="0" y="84"/>
                    <a:pt x="179" y="383"/>
                    <a:pt x="314" y="487"/>
                  </a:cubicBezTo>
                  <a:cubicBezTo>
                    <a:pt x="440" y="614"/>
                    <a:pt x="611" y="687"/>
                    <a:pt x="784" y="687"/>
                  </a:cubicBezTo>
                  <a:cubicBezTo>
                    <a:pt x="837" y="687"/>
                    <a:pt x="889" y="680"/>
                    <a:pt x="941" y="666"/>
                  </a:cubicBezTo>
                  <a:cubicBezTo>
                    <a:pt x="1240" y="562"/>
                    <a:pt x="1001" y="293"/>
                    <a:pt x="777" y="159"/>
                  </a:cubicBezTo>
                  <a:cubicBezTo>
                    <a:pt x="669" y="51"/>
                    <a:pt x="522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8"/>
            <p:cNvSpPr/>
            <p:nvPr/>
          </p:nvSpPr>
          <p:spPr>
            <a:xfrm rot="2128663">
              <a:off x="3638941" y="754769"/>
              <a:ext cx="37861" cy="29462"/>
            </a:xfrm>
            <a:custGeom>
              <a:avLst/>
              <a:gdLst/>
              <a:ahLst/>
              <a:cxnLst/>
              <a:rect l="l" t="t" r="r" b="b"/>
              <a:pathLst>
                <a:path w="897" h="698" extrusionOk="0">
                  <a:moveTo>
                    <a:pt x="322" y="1"/>
                  </a:moveTo>
                  <a:cubicBezTo>
                    <a:pt x="242" y="1"/>
                    <a:pt x="167" y="41"/>
                    <a:pt x="120" y="100"/>
                  </a:cubicBezTo>
                  <a:lnTo>
                    <a:pt x="105" y="115"/>
                  </a:lnTo>
                  <a:cubicBezTo>
                    <a:pt x="1" y="264"/>
                    <a:pt x="180" y="428"/>
                    <a:pt x="329" y="503"/>
                  </a:cubicBezTo>
                  <a:cubicBezTo>
                    <a:pt x="430" y="595"/>
                    <a:pt x="604" y="698"/>
                    <a:pt x="731" y="698"/>
                  </a:cubicBezTo>
                  <a:cubicBezTo>
                    <a:pt x="810" y="698"/>
                    <a:pt x="870" y="657"/>
                    <a:pt x="882" y="548"/>
                  </a:cubicBezTo>
                  <a:cubicBezTo>
                    <a:pt x="897" y="264"/>
                    <a:pt x="673" y="25"/>
                    <a:pt x="389" y="10"/>
                  </a:cubicBezTo>
                  <a:cubicBezTo>
                    <a:pt x="367" y="4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8"/>
            <p:cNvSpPr/>
            <p:nvPr/>
          </p:nvSpPr>
          <p:spPr>
            <a:xfrm rot="2128663">
              <a:off x="3476130" y="650920"/>
              <a:ext cx="32374" cy="21738"/>
            </a:xfrm>
            <a:custGeom>
              <a:avLst/>
              <a:gdLst/>
              <a:ahLst/>
              <a:cxnLst/>
              <a:rect l="l" t="t" r="r" b="b"/>
              <a:pathLst>
                <a:path w="767" h="515" extrusionOk="0">
                  <a:moveTo>
                    <a:pt x="196" y="1"/>
                  </a:moveTo>
                  <a:cubicBezTo>
                    <a:pt x="79" y="1"/>
                    <a:pt x="1" y="57"/>
                    <a:pt x="40" y="198"/>
                  </a:cubicBezTo>
                  <a:cubicBezTo>
                    <a:pt x="87" y="365"/>
                    <a:pt x="381" y="515"/>
                    <a:pt x="572" y="515"/>
                  </a:cubicBezTo>
                  <a:cubicBezTo>
                    <a:pt x="689" y="515"/>
                    <a:pt x="767" y="459"/>
                    <a:pt x="727" y="318"/>
                  </a:cubicBezTo>
                  <a:cubicBezTo>
                    <a:pt x="681" y="151"/>
                    <a:pt x="387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48"/>
            <p:cNvSpPr/>
            <p:nvPr/>
          </p:nvSpPr>
          <p:spPr>
            <a:xfrm rot="2128663">
              <a:off x="3437567" y="737069"/>
              <a:ext cx="32712" cy="22624"/>
            </a:xfrm>
            <a:custGeom>
              <a:avLst/>
              <a:gdLst/>
              <a:ahLst/>
              <a:cxnLst/>
              <a:rect l="l" t="t" r="r" b="b"/>
              <a:pathLst>
                <a:path w="775" h="536" extrusionOk="0">
                  <a:moveTo>
                    <a:pt x="293" y="1"/>
                  </a:moveTo>
                  <a:cubicBezTo>
                    <a:pt x="124" y="1"/>
                    <a:pt x="0" y="93"/>
                    <a:pt x="162" y="295"/>
                  </a:cubicBezTo>
                  <a:lnTo>
                    <a:pt x="237" y="385"/>
                  </a:lnTo>
                  <a:cubicBezTo>
                    <a:pt x="279" y="438"/>
                    <a:pt x="440" y="535"/>
                    <a:pt x="553" y="535"/>
                  </a:cubicBezTo>
                  <a:cubicBezTo>
                    <a:pt x="599" y="535"/>
                    <a:pt x="637" y="518"/>
                    <a:pt x="655" y="475"/>
                  </a:cubicBezTo>
                  <a:lnTo>
                    <a:pt x="685" y="385"/>
                  </a:lnTo>
                  <a:cubicBezTo>
                    <a:pt x="775" y="139"/>
                    <a:pt x="50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48"/>
            <p:cNvSpPr/>
            <p:nvPr/>
          </p:nvSpPr>
          <p:spPr>
            <a:xfrm rot="2128663">
              <a:off x="3434803" y="548910"/>
              <a:ext cx="43475" cy="30813"/>
            </a:xfrm>
            <a:custGeom>
              <a:avLst/>
              <a:gdLst/>
              <a:ahLst/>
              <a:cxnLst/>
              <a:rect l="l" t="t" r="r" b="b"/>
              <a:pathLst>
                <a:path w="1030" h="730" extrusionOk="0">
                  <a:moveTo>
                    <a:pt x="347" y="0"/>
                  </a:moveTo>
                  <a:cubicBezTo>
                    <a:pt x="181" y="0"/>
                    <a:pt x="0" y="82"/>
                    <a:pt x="52" y="275"/>
                  </a:cubicBezTo>
                  <a:cubicBezTo>
                    <a:pt x="141" y="514"/>
                    <a:pt x="350" y="679"/>
                    <a:pt x="604" y="723"/>
                  </a:cubicBezTo>
                  <a:cubicBezTo>
                    <a:pt x="631" y="727"/>
                    <a:pt x="658" y="730"/>
                    <a:pt x="686" y="730"/>
                  </a:cubicBezTo>
                  <a:cubicBezTo>
                    <a:pt x="858" y="730"/>
                    <a:pt x="1029" y="646"/>
                    <a:pt x="978" y="440"/>
                  </a:cubicBezTo>
                  <a:cubicBezTo>
                    <a:pt x="888" y="201"/>
                    <a:pt x="664" y="36"/>
                    <a:pt x="425" y="6"/>
                  </a:cubicBezTo>
                  <a:cubicBezTo>
                    <a:pt x="400" y="2"/>
                    <a:pt x="37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713F239F-7B34-F3C4-0EAF-BCEDB150E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8" name="Google Shape;7328;p45"/>
          <p:cNvSpPr txBox="1">
            <a:spLocks noGrp="1"/>
          </p:cNvSpPr>
          <p:nvPr>
            <p:ph type="title"/>
          </p:nvPr>
        </p:nvSpPr>
        <p:spPr>
          <a:xfrm>
            <a:off x="712350" y="340160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Identifying Challenges in Modern Pet Care</a:t>
            </a:r>
          </a:p>
        </p:txBody>
      </p:sp>
      <p:sp>
        <p:nvSpPr>
          <p:cNvPr id="7329" name="Google Shape;7329;p45"/>
          <p:cNvSpPr txBox="1">
            <a:spLocks noGrp="1"/>
          </p:cNvSpPr>
          <p:nvPr>
            <p:ph type="subTitle" idx="1"/>
          </p:nvPr>
        </p:nvSpPr>
        <p:spPr>
          <a:xfrm>
            <a:off x="709875" y="1059001"/>
            <a:ext cx="77193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today's busy world, pet owners struggle to manage their pets' health and appointments efficiently.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Veterinarians face challenges in maintaining organized schedules and easily accessible medical records.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8" name="Google Shape;7328;p45"/>
          <p:cNvSpPr txBox="1">
            <a:spLocks noGrp="1"/>
          </p:cNvSpPr>
          <p:nvPr>
            <p:ph type="title"/>
          </p:nvPr>
        </p:nvSpPr>
        <p:spPr>
          <a:xfrm>
            <a:off x="712350" y="340160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Identifying Challenges in Modern Pet Care</a:t>
            </a:r>
          </a:p>
        </p:txBody>
      </p:sp>
      <p:sp>
        <p:nvSpPr>
          <p:cNvPr id="7329" name="Google Shape;7329;p45"/>
          <p:cNvSpPr txBox="1">
            <a:spLocks noGrp="1"/>
          </p:cNvSpPr>
          <p:nvPr>
            <p:ph type="subTitle" idx="1"/>
          </p:nvPr>
        </p:nvSpPr>
        <p:spPr>
          <a:xfrm>
            <a:off x="709875" y="1059001"/>
            <a:ext cx="77193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Vet Appointment and Management System is designed to simplify these processes, making pet care more efficient and less stressful for both pet owners and veterinarians.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By integrating with pet shops, we also offer a seamless experience for pet owners to manage all their pet-related needs in one place.</a:t>
            </a:r>
          </a:p>
        </p:txBody>
      </p:sp>
    </p:spTree>
    <p:extLst>
      <p:ext uri="{BB962C8B-B14F-4D97-AF65-F5344CB8AC3E}">
        <p14:creationId xmlns:p14="http://schemas.microsoft.com/office/powerpoint/2010/main" val="276738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7" name="Google Shape;7337;p46"/>
          <p:cNvSpPr txBox="1">
            <a:spLocks noGrp="1"/>
          </p:cNvSpPr>
          <p:nvPr>
            <p:ph type="ctrTitle" idx="15"/>
          </p:nvPr>
        </p:nvSpPr>
        <p:spPr>
          <a:xfrm>
            <a:off x="1605643" y="431306"/>
            <a:ext cx="5900057" cy="68679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Key Features and Benifits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7338" name="Google Shape;7338;p46"/>
          <p:cNvSpPr txBox="1">
            <a:spLocks noGrp="1"/>
          </p:cNvSpPr>
          <p:nvPr>
            <p:ph type="ctrTitle"/>
          </p:nvPr>
        </p:nvSpPr>
        <p:spPr>
          <a:xfrm>
            <a:off x="1920077" y="1455730"/>
            <a:ext cx="2469852" cy="670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Appointment Scheduling</a:t>
            </a:r>
          </a:p>
        </p:txBody>
      </p:sp>
      <p:sp>
        <p:nvSpPr>
          <p:cNvPr id="7340" name="Google Shape;7340;p46"/>
          <p:cNvSpPr txBox="1">
            <a:spLocks noGrp="1"/>
          </p:cNvSpPr>
          <p:nvPr>
            <p:ph type="title" idx="2"/>
          </p:nvPr>
        </p:nvSpPr>
        <p:spPr>
          <a:xfrm>
            <a:off x="674177" y="1460600"/>
            <a:ext cx="12459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341" name="Google Shape;7341;p46"/>
          <p:cNvSpPr txBox="1">
            <a:spLocks noGrp="1"/>
          </p:cNvSpPr>
          <p:nvPr>
            <p:ph type="ctrTitle" idx="3"/>
          </p:nvPr>
        </p:nvSpPr>
        <p:spPr>
          <a:xfrm>
            <a:off x="5923123" y="1515883"/>
            <a:ext cx="3165153" cy="1221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Medical Records Management</a:t>
            </a:r>
            <a:endParaRPr dirty="0"/>
          </a:p>
        </p:txBody>
      </p:sp>
      <p:sp>
        <p:nvSpPr>
          <p:cNvPr id="7343" name="Google Shape;7343;p46"/>
          <p:cNvSpPr txBox="1">
            <a:spLocks noGrp="1"/>
          </p:cNvSpPr>
          <p:nvPr>
            <p:ph type="title" idx="5"/>
          </p:nvPr>
        </p:nvSpPr>
        <p:spPr>
          <a:xfrm>
            <a:off x="4555671" y="1515883"/>
            <a:ext cx="12411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47" name="Google Shape;7347;p46"/>
          <p:cNvSpPr txBox="1">
            <a:spLocks noGrp="1"/>
          </p:cNvSpPr>
          <p:nvPr>
            <p:ph type="ctrTitle" idx="16"/>
          </p:nvPr>
        </p:nvSpPr>
        <p:spPr>
          <a:xfrm>
            <a:off x="1920077" y="3500930"/>
            <a:ext cx="235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Pet Shop Integration</a:t>
            </a:r>
          </a:p>
        </p:txBody>
      </p:sp>
      <p:sp>
        <p:nvSpPr>
          <p:cNvPr id="7349" name="Google Shape;7349;p46"/>
          <p:cNvSpPr txBox="1">
            <a:spLocks noGrp="1"/>
          </p:cNvSpPr>
          <p:nvPr>
            <p:ph type="title" idx="18"/>
          </p:nvPr>
        </p:nvSpPr>
        <p:spPr>
          <a:xfrm>
            <a:off x="674177" y="3452277"/>
            <a:ext cx="12459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350" name="Google Shape;7350;p46"/>
          <p:cNvSpPr txBox="1">
            <a:spLocks noGrp="1"/>
          </p:cNvSpPr>
          <p:nvPr>
            <p:ph type="ctrTitle" idx="19"/>
          </p:nvPr>
        </p:nvSpPr>
        <p:spPr>
          <a:xfrm>
            <a:off x="5923123" y="3526048"/>
            <a:ext cx="2430333" cy="55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Controls</a:t>
            </a:r>
          </a:p>
        </p:txBody>
      </p:sp>
      <p:sp>
        <p:nvSpPr>
          <p:cNvPr id="7352" name="Google Shape;7352;p46"/>
          <p:cNvSpPr txBox="1">
            <a:spLocks noGrp="1"/>
          </p:cNvSpPr>
          <p:nvPr>
            <p:ph type="title" idx="21"/>
          </p:nvPr>
        </p:nvSpPr>
        <p:spPr>
          <a:xfrm>
            <a:off x="4549202" y="3500930"/>
            <a:ext cx="12411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" name="Google Shape;8294;p58"/>
          <p:cNvSpPr/>
          <p:nvPr/>
        </p:nvSpPr>
        <p:spPr>
          <a:xfrm>
            <a:off x="-892925" y="2190776"/>
            <a:ext cx="6908441" cy="4835603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5" name="Google Shape;8295;p58"/>
          <p:cNvSpPr txBox="1">
            <a:spLocks noGrp="1"/>
          </p:cNvSpPr>
          <p:nvPr>
            <p:ph type="title"/>
          </p:nvPr>
        </p:nvSpPr>
        <p:spPr>
          <a:xfrm>
            <a:off x="713225" y="2847825"/>
            <a:ext cx="4563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8296" name="Google Shape;8296;p58"/>
          <p:cNvSpPr/>
          <p:nvPr/>
        </p:nvSpPr>
        <p:spPr>
          <a:xfrm rot="-4166575">
            <a:off x="328290" y="4571308"/>
            <a:ext cx="322160" cy="371936"/>
          </a:xfrm>
          <a:custGeom>
            <a:avLst/>
            <a:gdLst/>
            <a:ahLst/>
            <a:cxnLst/>
            <a:rect l="l" t="t" r="r" b="b"/>
            <a:pathLst>
              <a:path w="4990" h="5761" extrusionOk="0">
                <a:moveTo>
                  <a:pt x="2996" y="0"/>
                </a:moveTo>
                <a:cubicBezTo>
                  <a:pt x="2885" y="0"/>
                  <a:pt x="2779" y="34"/>
                  <a:pt x="2689" y="101"/>
                </a:cubicBezTo>
                <a:cubicBezTo>
                  <a:pt x="2570" y="176"/>
                  <a:pt x="2495" y="280"/>
                  <a:pt x="2450" y="400"/>
                </a:cubicBezTo>
                <a:cubicBezTo>
                  <a:pt x="2376" y="609"/>
                  <a:pt x="2376" y="833"/>
                  <a:pt x="2450" y="1042"/>
                </a:cubicBezTo>
                <a:cubicBezTo>
                  <a:pt x="2510" y="1162"/>
                  <a:pt x="2570" y="1281"/>
                  <a:pt x="2660" y="1400"/>
                </a:cubicBezTo>
                <a:cubicBezTo>
                  <a:pt x="2734" y="1490"/>
                  <a:pt x="2809" y="1595"/>
                  <a:pt x="2899" y="1684"/>
                </a:cubicBezTo>
                <a:cubicBezTo>
                  <a:pt x="3033" y="1819"/>
                  <a:pt x="3167" y="1953"/>
                  <a:pt x="3302" y="2088"/>
                </a:cubicBezTo>
                <a:cubicBezTo>
                  <a:pt x="3332" y="2132"/>
                  <a:pt x="3362" y="2162"/>
                  <a:pt x="3376" y="2207"/>
                </a:cubicBezTo>
                <a:lnTo>
                  <a:pt x="3287" y="2177"/>
                </a:lnTo>
                <a:cubicBezTo>
                  <a:pt x="3227" y="2162"/>
                  <a:pt x="3167" y="2147"/>
                  <a:pt x="3123" y="2117"/>
                </a:cubicBezTo>
                <a:cubicBezTo>
                  <a:pt x="2809" y="1998"/>
                  <a:pt x="2510" y="1834"/>
                  <a:pt x="2211" y="1684"/>
                </a:cubicBezTo>
                <a:cubicBezTo>
                  <a:pt x="2107" y="1639"/>
                  <a:pt x="2017" y="1610"/>
                  <a:pt x="1913" y="1580"/>
                </a:cubicBezTo>
                <a:cubicBezTo>
                  <a:pt x="1853" y="1565"/>
                  <a:pt x="1778" y="1550"/>
                  <a:pt x="1704" y="1550"/>
                </a:cubicBezTo>
                <a:cubicBezTo>
                  <a:pt x="1644" y="1550"/>
                  <a:pt x="1584" y="1565"/>
                  <a:pt x="1524" y="1580"/>
                </a:cubicBezTo>
                <a:cubicBezTo>
                  <a:pt x="1435" y="1610"/>
                  <a:pt x="1360" y="1669"/>
                  <a:pt x="1315" y="1744"/>
                </a:cubicBezTo>
                <a:cubicBezTo>
                  <a:pt x="1285" y="1774"/>
                  <a:pt x="1271" y="1804"/>
                  <a:pt x="1256" y="1834"/>
                </a:cubicBezTo>
                <a:cubicBezTo>
                  <a:pt x="1241" y="1878"/>
                  <a:pt x="1226" y="1908"/>
                  <a:pt x="1211" y="1953"/>
                </a:cubicBezTo>
                <a:cubicBezTo>
                  <a:pt x="1196" y="1998"/>
                  <a:pt x="1181" y="2043"/>
                  <a:pt x="1181" y="2088"/>
                </a:cubicBezTo>
                <a:cubicBezTo>
                  <a:pt x="1181" y="2162"/>
                  <a:pt x="1181" y="2237"/>
                  <a:pt x="1181" y="2312"/>
                </a:cubicBezTo>
                <a:cubicBezTo>
                  <a:pt x="1196" y="2371"/>
                  <a:pt x="1196" y="2431"/>
                  <a:pt x="1211" y="2491"/>
                </a:cubicBezTo>
                <a:cubicBezTo>
                  <a:pt x="1241" y="2595"/>
                  <a:pt x="1285" y="2700"/>
                  <a:pt x="1345" y="2790"/>
                </a:cubicBezTo>
                <a:cubicBezTo>
                  <a:pt x="1450" y="2999"/>
                  <a:pt x="1584" y="3178"/>
                  <a:pt x="1734" y="3357"/>
                </a:cubicBezTo>
                <a:cubicBezTo>
                  <a:pt x="1808" y="3462"/>
                  <a:pt x="1883" y="3551"/>
                  <a:pt x="1943" y="3656"/>
                </a:cubicBezTo>
                <a:cubicBezTo>
                  <a:pt x="1987" y="3701"/>
                  <a:pt x="2017" y="3745"/>
                  <a:pt x="2047" y="3790"/>
                </a:cubicBezTo>
                <a:cubicBezTo>
                  <a:pt x="1958" y="3760"/>
                  <a:pt x="1868" y="3716"/>
                  <a:pt x="1793" y="3656"/>
                </a:cubicBezTo>
                <a:cubicBezTo>
                  <a:pt x="1704" y="3611"/>
                  <a:pt x="1614" y="3551"/>
                  <a:pt x="1524" y="3492"/>
                </a:cubicBezTo>
                <a:cubicBezTo>
                  <a:pt x="1375" y="3387"/>
                  <a:pt x="1226" y="3297"/>
                  <a:pt x="1046" y="3223"/>
                </a:cubicBezTo>
                <a:cubicBezTo>
                  <a:pt x="987" y="3208"/>
                  <a:pt x="927" y="3178"/>
                  <a:pt x="867" y="3163"/>
                </a:cubicBezTo>
                <a:cubicBezTo>
                  <a:pt x="793" y="3148"/>
                  <a:pt x="703" y="3133"/>
                  <a:pt x="613" y="3133"/>
                </a:cubicBezTo>
                <a:cubicBezTo>
                  <a:pt x="569" y="3133"/>
                  <a:pt x="509" y="3133"/>
                  <a:pt x="464" y="3163"/>
                </a:cubicBezTo>
                <a:cubicBezTo>
                  <a:pt x="404" y="3178"/>
                  <a:pt x="359" y="3193"/>
                  <a:pt x="315" y="3223"/>
                </a:cubicBezTo>
                <a:cubicBezTo>
                  <a:pt x="210" y="3297"/>
                  <a:pt x="120" y="3387"/>
                  <a:pt x="61" y="3492"/>
                </a:cubicBezTo>
                <a:cubicBezTo>
                  <a:pt x="31" y="3566"/>
                  <a:pt x="1" y="3641"/>
                  <a:pt x="1" y="3716"/>
                </a:cubicBezTo>
                <a:cubicBezTo>
                  <a:pt x="1" y="3775"/>
                  <a:pt x="1" y="3835"/>
                  <a:pt x="1" y="3895"/>
                </a:cubicBezTo>
                <a:cubicBezTo>
                  <a:pt x="1" y="4014"/>
                  <a:pt x="31" y="4119"/>
                  <a:pt x="61" y="4223"/>
                </a:cubicBezTo>
                <a:cubicBezTo>
                  <a:pt x="91" y="4328"/>
                  <a:pt x="135" y="4418"/>
                  <a:pt x="180" y="4522"/>
                </a:cubicBezTo>
                <a:cubicBezTo>
                  <a:pt x="210" y="4597"/>
                  <a:pt x="255" y="4671"/>
                  <a:pt x="300" y="4746"/>
                </a:cubicBezTo>
                <a:cubicBezTo>
                  <a:pt x="434" y="4925"/>
                  <a:pt x="583" y="5090"/>
                  <a:pt x="748" y="5239"/>
                </a:cubicBezTo>
                <a:cubicBezTo>
                  <a:pt x="912" y="5388"/>
                  <a:pt x="1091" y="5538"/>
                  <a:pt x="1256" y="5687"/>
                </a:cubicBezTo>
                <a:cubicBezTo>
                  <a:pt x="1317" y="5738"/>
                  <a:pt x="1381" y="5760"/>
                  <a:pt x="1442" y="5760"/>
                </a:cubicBezTo>
                <a:cubicBezTo>
                  <a:pt x="1664" y="5760"/>
                  <a:pt x="1837" y="5471"/>
                  <a:pt x="1614" y="5284"/>
                </a:cubicBezTo>
                <a:lnTo>
                  <a:pt x="1241" y="4940"/>
                </a:lnTo>
                <a:lnTo>
                  <a:pt x="1106" y="4821"/>
                </a:lnTo>
                <a:cubicBezTo>
                  <a:pt x="1061" y="4791"/>
                  <a:pt x="1017" y="4746"/>
                  <a:pt x="972" y="4686"/>
                </a:cubicBezTo>
                <a:cubicBezTo>
                  <a:pt x="927" y="4627"/>
                  <a:pt x="867" y="4567"/>
                  <a:pt x="822" y="4492"/>
                </a:cubicBezTo>
                <a:cubicBezTo>
                  <a:pt x="778" y="4432"/>
                  <a:pt x="733" y="4358"/>
                  <a:pt x="703" y="4298"/>
                </a:cubicBezTo>
                <a:cubicBezTo>
                  <a:pt x="658" y="4193"/>
                  <a:pt x="628" y="4074"/>
                  <a:pt x="598" y="3969"/>
                </a:cubicBezTo>
                <a:cubicBezTo>
                  <a:pt x="583" y="3895"/>
                  <a:pt x="583" y="3835"/>
                  <a:pt x="583" y="3775"/>
                </a:cubicBezTo>
                <a:lnTo>
                  <a:pt x="583" y="3745"/>
                </a:lnTo>
                <a:lnTo>
                  <a:pt x="583" y="3730"/>
                </a:lnTo>
                <a:lnTo>
                  <a:pt x="613" y="3701"/>
                </a:lnTo>
                <a:lnTo>
                  <a:pt x="628" y="3701"/>
                </a:lnTo>
                <a:lnTo>
                  <a:pt x="673" y="3716"/>
                </a:lnTo>
                <a:cubicBezTo>
                  <a:pt x="793" y="3760"/>
                  <a:pt x="897" y="3805"/>
                  <a:pt x="987" y="3865"/>
                </a:cubicBezTo>
                <a:cubicBezTo>
                  <a:pt x="1046" y="3910"/>
                  <a:pt x="1106" y="3955"/>
                  <a:pt x="1151" y="3984"/>
                </a:cubicBezTo>
                <a:cubicBezTo>
                  <a:pt x="1256" y="4059"/>
                  <a:pt x="1375" y="4149"/>
                  <a:pt x="1450" y="4193"/>
                </a:cubicBezTo>
                <a:cubicBezTo>
                  <a:pt x="1524" y="4238"/>
                  <a:pt x="1599" y="4283"/>
                  <a:pt x="1674" y="4328"/>
                </a:cubicBezTo>
                <a:cubicBezTo>
                  <a:pt x="1719" y="4343"/>
                  <a:pt x="1763" y="4373"/>
                  <a:pt x="1808" y="4388"/>
                </a:cubicBezTo>
                <a:cubicBezTo>
                  <a:pt x="1868" y="4403"/>
                  <a:pt x="1928" y="4418"/>
                  <a:pt x="1987" y="4432"/>
                </a:cubicBezTo>
                <a:lnTo>
                  <a:pt x="2122" y="4432"/>
                </a:lnTo>
                <a:cubicBezTo>
                  <a:pt x="2167" y="4432"/>
                  <a:pt x="2226" y="4418"/>
                  <a:pt x="2271" y="4403"/>
                </a:cubicBezTo>
                <a:cubicBezTo>
                  <a:pt x="2331" y="4403"/>
                  <a:pt x="2376" y="4388"/>
                  <a:pt x="2421" y="4373"/>
                </a:cubicBezTo>
                <a:cubicBezTo>
                  <a:pt x="2495" y="4328"/>
                  <a:pt x="2555" y="4283"/>
                  <a:pt x="2615" y="4223"/>
                </a:cubicBezTo>
                <a:cubicBezTo>
                  <a:pt x="2674" y="4164"/>
                  <a:pt x="2704" y="4104"/>
                  <a:pt x="2719" y="4029"/>
                </a:cubicBezTo>
                <a:cubicBezTo>
                  <a:pt x="2734" y="3940"/>
                  <a:pt x="2734" y="3865"/>
                  <a:pt x="2704" y="3775"/>
                </a:cubicBezTo>
                <a:cubicBezTo>
                  <a:pt x="2674" y="3686"/>
                  <a:pt x="2630" y="3596"/>
                  <a:pt x="2585" y="3521"/>
                </a:cubicBezTo>
                <a:lnTo>
                  <a:pt x="2510" y="3417"/>
                </a:lnTo>
                <a:cubicBezTo>
                  <a:pt x="2406" y="3267"/>
                  <a:pt x="2286" y="3118"/>
                  <a:pt x="2182" y="2969"/>
                </a:cubicBezTo>
                <a:cubicBezTo>
                  <a:pt x="2047" y="2804"/>
                  <a:pt x="1928" y="2610"/>
                  <a:pt x="1808" y="2416"/>
                </a:cubicBezTo>
                <a:cubicBezTo>
                  <a:pt x="1793" y="2356"/>
                  <a:pt x="1778" y="2312"/>
                  <a:pt x="1763" y="2252"/>
                </a:cubicBezTo>
                <a:cubicBezTo>
                  <a:pt x="1748" y="2207"/>
                  <a:pt x="1748" y="2147"/>
                  <a:pt x="1748" y="2102"/>
                </a:cubicBezTo>
                <a:lnTo>
                  <a:pt x="1748" y="2102"/>
                </a:lnTo>
                <a:cubicBezTo>
                  <a:pt x="1898" y="2162"/>
                  <a:pt x="2032" y="2237"/>
                  <a:pt x="2167" y="2327"/>
                </a:cubicBezTo>
                <a:cubicBezTo>
                  <a:pt x="2301" y="2416"/>
                  <a:pt x="2450" y="2491"/>
                  <a:pt x="2600" y="2565"/>
                </a:cubicBezTo>
                <a:cubicBezTo>
                  <a:pt x="2689" y="2625"/>
                  <a:pt x="2794" y="2670"/>
                  <a:pt x="2913" y="2700"/>
                </a:cubicBezTo>
                <a:lnTo>
                  <a:pt x="3137" y="2775"/>
                </a:lnTo>
                <a:cubicBezTo>
                  <a:pt x="3242" y="2804"/>
                  <a:pt x="3347" y="2819"/>
                  <a:pt x="3451" y="2819"/>
                </a:cubicBezTo>
                <a:cubicBezTo>
                  <a:pt x="3571" y="2819"/>
                  <a:pt x="3690" y="2790"/>
                  <a:pt x="3795" y="2730"/>
                </a:cubicBezTo>
                <a:cubicBezTo>
                  <a:pt x="3825" y="2700"/>
                  <a:pt x="3854" y="2670"/>
                  <a:pt x="3884" y="2640"/>
                </a:cubicBezTo>
                <a:cubicBezTo>
                  <a:pt x="3914" y="2610"/>
                  <a:pt x="3944" y="2580"/>
                  <a:pt x="3959" y="2536"/>
                </a:cubicBezTo>
                <a:cubicBezTo>
                  <a:pt x="3989" y="2506"/>
                  <a:pt x="3989" y="2476"/>
                  <a:pt x="4004" y="2446"/>
                </a:cubicBezTo>
                <a:cubicBezTo>
                  <a:pt x="4019" y="2401"/>
                  <a:pt x="4019" y="2356"/>
                  <a:pt x="4019" y="2312"/>
                </a:cubicBezTo>
                <a:cubicBezTo>
                  <a:pt x="4019" y="2282"/>
                  <a:pt x="4019" y="2267"/>
                  <a:pt x="4019" y="2252"/>
                </a:cubicBezTo>
                <a:cubicBezTo>
                  <a:pt x="4004" y="2192"/>
                  <a:pt x="3989" y="2147"/>
                  <a:pt x="3974" y="2102"/>
                </a:cubicBezTo>
                <a:cubicBezTo>
                  <a:pt x="3974" y="2073"/>
                  <a:pt x="3959" y="2058"/>
                  <a:pt x="3959" y="2028"/>
                </a:cubicBezTo>
                <a:cubicBezTo>
                  <a:pt x="3929" y="1968"/>
                  <a:pt x="3884" y="1893"/>
                  <a:pt x="3854" y="1834"/>
                </a:cubicBezTo>
                <a:cubicBezTo>
                  <a:pt x="3795" y="1729"/>
                  <a:pt x="3720" y="1639"/>
                  <a:pt x="3630" y="1550"/>
                </a:cubicBezTo>
                <a:cubicBezTo>
                  <a:pt x="3511" y="1400"/>
                  <a:pt x="3362" y="1266"/>
                  <a:pt x="3227" y="1117"/>
                </a:cubicBezTo>
                <a:cubicBezTo>
                  <a:pt x="3152" y="1012"/>
                  <a:pt x="3078" y="923"/>
                  <a:pt x="3018" y="818"/>
                </a:cubicBezTo>
                <a:cubicBezTo>
                  <a:pt x="3003" y="788"/>
                  <a:pt x="2988" y="758"/>
                  <a:pt x="2988" y="728"/>
                </a:cubicBezTo>
                <a:cubicBezTo>
                  <a:pt x="2988" y="698"/>
                  <a:pt x="2988" y="669"/>
                  <a:pt x="2988" y="624"/>
                </a:cubicBezTo>
                <a:cubicBezTo>
                  <a:pt x="3033" y="654"/>
                  <a:pt x="3078" y="684"/>
                  <a:pt x="3123" y="713"/>
                </a:cubicBezTo>
                <a:lnTo>
                  <a:pt x="3302" y="818"/>
                </a:lnTo>
                <a:lnTo>
                  <a:pt x="3675" y="1042"/>
                </a:lnTo>
                <a:cubicBezTo>
                  <a:pt x="3810" y="1117"/>
                  <a:pt x="3929" y="1176"/>
                  <a:pt x="4064" y="1221"/>
                </a:cubicBezTo>
                <a:cubicBezTo>
                  <a:pt x="4138" y="1251"/>
                  <a:pt x="4198" y="1281"/>
                  <a:pt x="4273" y="1311"/>
                </a:cubicBezTo>
                <a:lnTo>
                  <a:pt x="4452" y="1371"/>
                </a:lnTo>
                <a:cubicBezTo>
                  <a:pt x="4512" y="1386"/>
                  <a:pt x="4571" y="1386"/>
                  <a:pt x="4646" y="1386"/>
                </a:cubicBezTo>
                <a:cubicBezTo>
                  <a:pt x="4795" y="1386"/>
                  <a:pt x="4930" y="1266"/>
                  <a:pt x="4960" y="1117"/>
                </a:cubicBezTo>
                <a:cubicBezTo>
                  <a:pt x="4990" y="1027"/>
                  <a:pt x="4960" y="937"/>
                  <a:pt x="4915" y="863"/>
                </a:cubicBezTo>
                <a:lnTo>
                  <a:pt x="4855" y="788"/>
                </a:lnTo>
                <a:cubicBezTo>
                  <a:pt x="4810" y="743"/>
                  <a:pt x="4751" y="728"/>
                  <a:pt x="4691" y="713"/>
                </a:cubicBezTo>
                <a:lnTo>
                  <a:pt x="4571" y="669"/>
                </a:lnTo>
                <a:cubicBezTo>
                  <a:pt x="4512" y="639"/>
                  <a:pt x="4452" y="624"/>
                  <a:pt x="4377" y="594"/>
                </a:cubicBezTo>
                <a:cubicBezTo>
                  <a:pt x="4288" y="549"/>
                  <a:pt x="4213" y="534"/>
                  <a:pt x="4123" y="489"/>
                </a:cubicBezTo>
                <a:cubicBezTo>
                  <a:pt x="3959" y="430"/>
                  <a:pt x="3810" y="340"/>
                  <a:pt x="3660" y="250"/>
                </a:cubicBezTo>
                <a:lnTo>
                  <a:pt x="3451" y="146"/>
                </a:lnTo>
                <a:cubicBezTo>
                  <a:pt x="3347" y="86"/>
                  <a:pt x="3227" y="41"/>
                  <a:pt x="3108" y="11"/>
                </a:cubicBezTo>
                <a:cubicBezTo>
                  <a:pt x="3070" y="4"/>
                  <a:pt x="3033" y="0"/>
                  <a:pt x="29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7" name="Google Shape;8297;p58"/>
          <p:cNvGrpSpPr/>
          <p:nvPr/>
        </p:nvGrpSpPr>
        <p:grpSpPr>
          <a:xfrm>
            <a:off x="4200550" y="2567296"/>
            <a:ext cx="1159127" cy="1128903"/>
            <a:chOff x="3953250" y="2789000"/>
            <a:chExt cx="771825" cy="751700"/>
          </a:xfrm>
        </p:grpSpPr>
        <p:sp>
          <p:nvSpPr>
            <p:cNvPr id="8298" name="Google Shape;8298;p58"/>
            <p:cNvSpPr/>
            <p:nvPr/>
          </p:nvSpPr>
          <p:spPr>
            <a:xfrm>
              <a:off x="3953250" y="2789000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8"/>
            <p:cNvSpPr/>
            <p:nvPr/>
          </p:nvSpPr>
          <p:spPr>
            <a:xfrm>
              <a:off x="4036500" y="2830825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8"/>
            <p:cNvSpPr/>
            <p:nvPr/>
          </p:nvSpPr>
          <p:spPr>
            <a:xfrm>
              <a:off x="4054425" y="29361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8"/>
            <p:cNvSpPr/>
            <p:nvPr/>
          </p:nvSpPr>
          <p:spPr>
            <a:xfrm>
              <a:off x="4079825" y="303357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8"/>
            <p:cNvSpPr/>
            <p:nvPr/>
          </p:nvSpPr>
          <p:spPr>
            <a:xfrm>
              <a:off x="4154875" y="30795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8" name="Google Shape;7328;p45"/>
          <p:cNvSpPr txBox="1">
            <a:spLocks noGrp="1"/>
          </p:cNvSpPr>
          <p:nvPr>
            <p:ph type="title"/>
          </p:nvPr>
        </p:nvSpPr>
        <p:spPr>
          <a:xfrm>
            <a:off x="712350" y="340160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&amp; Infrastructure</a:t>
            </a:r>
          </a:p>
        </p:txBody>
      </p:sp>
      <p:sp>
        <p:nvSpPr>
          <p:cNvPr id="7329" name="Google Shape;7329;p45"/>
          <p:cNvSpPr txBox="1">
            <a:spLocks noGrp="1"/>
          </p:cNvSpPr>
          <p:nvPr>
            <p:ph type="subTitle" idx="1"/>
          </p:nvPr>
        </p:nvSpPr>
        <p:spPr>
          <a:xfrm>
            <a:off x="709875" y="1059001"/>
            <a:ext cx="77193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Backend: Our backend is built using ASP.NET Core Web API, providing a robust and scalable foundation for business logic and data processing.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Database: Microsoft SQL ensures secure and efficient data management for medical records, appointments, and product information.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Frontend: We used Flutter for a responsive and user-friendly cross-platform interface that adapts seamlessly to various devices.</a:t>
            </a:r>
          </a:p>
        </p:txBody>
      </p:sp>
    </p:spTree>
    <p:extLst>
      <p:ext uri="{BB962C8B-B14F-4D97-AF65-F5344CB8AC3E}">
        <p14:creationId xmlns:p14="http://schemas.microsoft.com/office/powerpoint/2010/main" val="320621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8" name="Google Shape;7328;p45"/>
          <p:cNvSpPr txBox="1">
            <a:spLocks noGrp="1"/>
          </p:cNvSpPr>
          <p:nvPr>
            <p:ph type="title"/>
          </p:nvPr>
        </p:nvSpPr>
        <p:spPr>
          <a:xfrm>
            <a:off x="712350" y="340160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&amp; Infrastructure</a:t>
            </a:r>
          </a:p>
        </p:txBody>
      </p:sp>
      <p:sp>
        <p:nvSpPr>
          <p:cNvPr id="7329" name="Google Shape;7329;p45"/>
          <p:cNvSpPr txBox="1">
            <a:spLocks noGrp="1"/>
          </p:cNvSpPr>
          <p:nvPr>
            <p:ph type="subTitle" idx="1"/>
          </p:nvPr>
        </p:nvSpPr>
        <p:spPr>
          <a:xfrm>
            <a:off x="709875" y="1059001"/>
            <a:ext cx="77193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frontend, built with </a:t>
            </a:r>
          </a:p>
          <a:p>
            <a:pPr marL="0" indent="0">
              <a:buNone/>
            </a:pPr>
            <a:r>
              <a:rPr lang="en-US" sz="2000" dirty="0"/>
              <a:t>Flutter, communicates with </a:t>
            </a:r>
          </a:p>
          <a:p>
            <a:pPr marL="0" indent="0">
              <a:buNone/>
            </a:pPr>
            <a:r>
              <a:rPr lang="en-US" sz="2000" dirty="0"/>
              <a:t>the backend via RESTful </a:t>
            </a:r>
          </a:p>
          <a:p>
            <a:pPr marL="0" indent="0">
              <a:buNone/>
            </a:pPr>
            <a:r>
              <a:rPr lang="en-US" sz="2000" dirty="0"/>
              <a:t>API calls.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89157-7177-2E95-F857-357E39786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85" y="1227401"/>
            <a:ext cx="3521805" cy="2477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0419A7-4858-2A26-BA28-1BD5CFC1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5" y="3916099"/>
            <a:ext cx="6995105" cy="10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40EA-FB67-859A-D2F7-E962972B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889CB-2AD2-FF25-066A-3017637D5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809" y="1496530"/>
            <a:ext cx="3121200" cy="3097497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r>
              <a:rPr lang="en-US" dirty="0"/>
              <a:t>Login page: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Checks if username and password are valid and navigate based on role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Signup page: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Create a user with role “</a:t>
            </a:r>
            <a:r>
              <a:rPr lang="en-US" dirty="0" err="1"/>
              <a:t>PetOwner</a:t>
            </a:r>
            <a:r>
              <a:rPr lang="en-US" dirty="0"/>
              <a:t>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Password hashing for security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33FD0F-0469-87CC-DEBD-BB59A19CC0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DD730D-D4B7-CF4B-B381-6FABA1D89FF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F29F2E8B-5B8A-9E90-1AFB-E62CD7C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189" y="1159331"/>
            <a:ext cx="2239124" cy="3848100"/>
          </a:xfrm>
          <a:prstGeom prst="rect">
            <a:avLst/>
          </a:prstGeom>
        </p:spPr>
      </p:pic>
      <p:pic>
        <p:nvPicPr>
          <p:cNvPr id="16" name="Picture 1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21FC43C-6CD4-B906-22D0-91709284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12" y="1121229"/>
            <a:ext cx="219045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8" name="Google Shape;8148;p56"/>
          <p:cNvSpPr/>
          <p:nvPr/>
        </p:nvSpPr>
        <p:spPr>
          <a:xfrm rot="-432029">
            <a:off x="4628810" y="42534"/>
            <a:ext cx="5306719" cy="5365983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9" name="Google Shape;8149;p56"/>
          <p:cNvSpPr/>
          <p:nvPr/>
        </p:nvSpPr>
        <p:spPr>
          <a:xfrm rot="-431564">
            <a:off x="4965239" y="307571"/>
            <a:ext cx="4714444" cy="4767688"/>
          </a:xfrm>
          <a:custGeom>
            <a:avLst/>
            <a:gdLst/>
            <a:ahLst/>
            <a:cxnLst/>
            <a:rect l="l" t="t" r="r" b="b"/>
            <a:pathLst>
              <a:path w="157619" h="137963" extrusionOk="0">
                <a:moveTo>
                  <a:pt x="80916" y="1"/>
                </a:moveTo>
                <a:cubicBezTo>
                  <a:pt x="77626" y="1"/>
                  <a:pt x="74293" y="195"/>
                  <a:pt x="70931" y="594"/>
                </a:cubicBezTo>
                <a:cubicBezTo>
                  <a:pt x="29813" y="5464"/>
                  <a:pt x="1" y="39159"/>
                  <a:pt x="4347" y="75841"/>
                </a:cubicBezTo>
                <a:cubicBezTo>
                  <a:pt x="7950" y="106132"/>
                  <a:pt x="36341" y="137962"/>
                  <a:pt x="67132" y="137962"/>
                </a:cubicBezTo>
                <a:cubicBezTo>
                  <a:pt x="73614" y="137962"/>
                  <a:pt x="80203" y="136551"/>
                  <a:pt x="86688" y="133419"/>
                </a:cubicBezTo>
                <a:cubicBezTo>
                  <a:pt x="141458" y="106983"/>
                  <a:pt x="157619" y="94840"/>
                  <a:pt x="153257" y="58172"/>
                </a:cubicBezTo>
                <a:cubicBezTo>
                  <a:pt x="149266" y="24503"/>
                  <a:pt x="117860" y="1"/>
                  <a:pt x="809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0" name="Google Shape;8150;p56"/>
          <p:cNvSpPr txBox="1">
            <a:spLocks noGrp="1"/>
          </p:cNvSpPr>
          <p:nvPr>
            <p:ph type="title"/>
          </p:nvPr>
        </p:nvSpPr>
        <p:spPr>
          <a:xfrm>
            <a:off x="665934" y="1809341"/>
            <a:ext cx="3446029" cy="1717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Pet Owner </a:t>
            </a:r>
            <a:br>
              <a:rPr lang="en" sz="4400" dirty="0"/>
            </a:br>
            <a:r>
              <a:rPr lang="en" sz="4400" dirty="0"/>
              <a:t>Interface</a:t>
            </a:r>
            <a:endParaRPr sz="4400" dirty="0"/>
          </a:p>
        </p:txBody>
      </p:sp>
      <p:pic>
        <p:nvPicPr>
          <p:cNvPr id="8153" name="Google Shape;8153;p56"/>
          <p:cNvPicPr preferRelativeResize="0"/>
          <p:nvPr/>
        </p:nvPicPr>
        <p:blipFill rotWithShape="1">
          <a:blip r:embed="rId3">
            <a:alphaModFix/>
          </a:blip>
          <a:srcRect l="23503" t="9392" r="16091" b="638"/>
          <a:stretch/>
        </p:blipFill>
        <p:spPr>
          <a:xfrm>
            <a:off x="5351049" y="546300"/>
            <a:ext cx="4050900" cy="405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154" name="Google Shape;8154;p56"/>
          <p:cNvGrpSpPr/>
          <p:nvPr/>
        </p:nvGrpSpPr>
        <p:grpSpPr>
          <a:xfrm rot="-4499971" flipH="1">
            <a:off x="5351620" y="3776441"/>
            <a:ext cx="1159107" cy="1128884"/>
            <a:chOff x="3953250" y="2789000"/>
            <a:chExt cx="771825" cy="751700"/>
          </a:xfrm>
        </p:grpSpPr>
        <p:sp>
          <p:nvSpPr>
            <p:cNvPr id="8155" name="Google Shape;8155;p56"/>
            <p:cNvSpPr/>
            <p:nvPr/>
          </p:nvSpPr>
          <p:spPr>
            <a:xfrm>
              <a:off x="3953250" y="2789000"/>
              <a:ext cx="536575" cy="427975"/>
            </a:xfrm>
            <a:custGeom>
              <a:avLst/>
              <a:gdLst/>
              <a:ahLst/>
              <a:cxnLst/>
              <a:rect l="l" t="t" r="r" b="b"/>
              <a:pathLst>
                <a:path w="21463" h="17119" extrusionOk="0">
                  <a:moveTo>
                    <a:pt x="19012" y="1309"/>
                  </a:moveTo>
                  <a:cubicBezTo>
                    <a:pt x="19007" y="1311"/>
                    <a:pt x="19003" y="1313"/>
                    <a:pt x="18999" y="1316"/>
                  </a:cubicBezTo>
                  <a:cubicBezTo>
                    <a:pt x="19003" y="1314"/>
                    <a:pt x="19007" y="1311"/>
                    <a:pt x="19012" y="1309"/>
                  </a:cubicBezTo>
                  <a:close/>
                  <a:moveTo>
                    <a:pt x="15849" y="6303"/>
                  </a:moveTo>
                  <a:lnTo>
                    <a:pt x="15849" y="6303"/>
                  </a:lnTo>
                  <a:cubicBezTo>
                    <a:pt x="15848" y="6304"/>
                    <a:pt x="15848" y="6304"/>
                    <a:pt x="15847" y="6305"/>
                  </a:cubicBezTo>
                  <a:cubicBezTo>
                    <a:pt x="15848" y="6305"/>
                    <a:pt x="15848" y="6304"/>
                    <a:pt x="15849" y="6303"/>
                  </a:cubicBezTo>
                  <a:close/>
                  <a:moveTo>
                    <a:pt x="21018" y="0"/>
                  </a:moveTo>
                  <a:cubicBezTo>
                    <a:pt x="20963" y="0"/>
                    <a:pt x="20831" y="81"/>
                    <a:pt x="20776" y="136"/>
                  </a:cubicBezTo>
                  <a:lnTo>
                    <a:pt x="20806" y="196"/>
                  </a:lnTo>
                  <a:cubicBezTo>
                    <a:pt x="20745" y="257"/>
                    <a:pt x="20724" y="268"/>
                    <a:pt x="20709" y="268"/>
                  </a:cubicBezTo>
                  <a:cubicBezTo>
                    <a:pt x="20700" y="268"/>
                    <a:pt x="20694" y="264"/>
                    <a:pt x="20683" y="264"/>
                  </a:cubicBezTo>
                  <a:cubicBezTo>
                    <a:pt x="20667" y="264"/>
                    <a:pt x="20640" y="273"/>
                    <a:pt x="20582" y="315"/>
                  </a:cubicBezTo>
                  <a:cubicBezTo>
                    <a:pt x="20552" y="286"/>
                    <a:pt x="20686" y="166"/>
                    <a:pt x="20821" y="61"/>
                  </a:cubicBezTo>
                  <a:lnTo>
                    <a:pt x="20821" y="61"/>
                  </a:lnTo>
                  <a:cubicBezTo>
                    <a:pt x="20701" y="151"/>
                    <a:pt x="20552" y="196"/>
                    <a:pt x="20537" y="286"/>
                  </a:cubicBezTo>
                  <a:cubicBezTo>
                    <a:pt x="20511" y="298"/>
                    <a:pt x="20495" y="303"/>
                    <a:pt x="20484" y="303"/>
                  </a:cubicBezTo>
                  <a:cubicBezTo>
                    <a:pt x="20458" y="303"/>
                    <a:pt x="20463" y="275"/>
                    <a:pt x="20433" y="275"/>
                  </a:cubicBezTo>
                  <a:cubicBezTo>
                    <a:pt x="20418" y="275"/>
                    <a:pt x="20396" y="281"/>
                    <a:pt x="20358" y="300"/>
                  </a:cubicBezTo>
                  <a:cubicBezTo>
                    <a:pt x="20283" y="405"/>
                    <a:pt x="20164" y="495"/>
                    <a:pt x="20044" y="569"/>
                  </a:cubicBezTo>
                  <a:cubicBezTo>
                    <a:pt x="19745" y="719"/>
                    <a:pt x="19671" y="943"/>
                    <a:pt x="19402" y="1062"/>
                  </a:cubicBezTo>
                  <a:lnTo>
                    <a:pt x="19417" y="1032"/>
                  </a:lnTo>
                  <a:lnTo>
                    <a:pt x="19417" y="1032"/>
                  </a:lnTo>
                  <a:cubicBezTo>
                    <a:pt x="19315" y="1076"/>
                    <a:pt x="19171" y="1218"/>
                    <a:pt x="19012" y="1309"/>
                  </a:cubicBezTo>
                  <a:lnTo>
                    <a:pt x="19012" y="1309"/>
                  </a:lnTo>
                  <a:cubicBezTo>
                    <a:pt x="19022" y="1304"/>
                    <a:pt x="19032" y="1302"/>
                    <a:pt x="19040" y="1302"/>
                  </a:cubicBezTo>
                  <a:cubicBezTo>
                    <a:pt x="19066" y="1302"/>
                    <a:pt x="19075" y="1325"/>
                    <a:pt x="19013" y="1376"/>
                  </a:cubicBezTo>
                  <a:cubicBezTo>
                    <a:pt x="18819" y="1480"/>
                    <a:pt x="18715" y="1585"/>
                    <a:pt x="18550" y="1645"/>
                  </a:cubicBezTo>
                  <a:lnTo>
                    <a:pt x="18461" y="1779"/>
                  </a:lnTo>
                  <a:cubicBezTo>
                    <a:pt x="17819" y="2227"/>
                    <a:pt x="15369" y="4079"/>
                    <a:pt x="14772" y="4572"/>
                  </a:cubicBezTo>
                  <a:lnTo>
                    <a:pt x="14772" y="4572"/>
                  </a:lnTo>
                  <a:lnTo>
                    <a:pt x="14787" y="4542"/>
                  </a:lnTo>
                  <a:lnTo>
                    <a:pt x="14787" y="4542"/>
                  </a:lnTo>
                  <a:cubicBezTo>
                    <a:pt x="13861" y="5274"/>
                    <a:pt x="11919" y="6723"/>
                    <a:pt x="10978" y="7529"/>
                  </a:cubicBezTo>
                  <a:cubicBezTo>
                    <a:pt x="10799" y="7619"/>
                    <a:pt x="10605" y="7739"/>
                    <a:pt x="10440" y="7873"/>
                  </a:cubicBezTo>
                  <a:cubicBezTo>
                    <a:pt x="10466" y="7860"/>
                    <a:pt x="10484" y="7855"/>
                    <a:pt x="10495" y="7855"/>
                  </a:cubicBezTo>
                  <a:cubicBezTo>
                    <a:pt x="10524" y="7855"/>
                    <a:pt x="10509" y="7890"/>
                    <a:pt x="10455" y="7933"/>
                  </a:cubicBezTo>
                  <a:cubicBezTo>
                    <a:pt x="9977" y="8276"/>
                    <a:pt x="10455" y="7977"/>
                    <a:pt x="9977" y="8366"/>
                  </a:cubicBezTo>
                  <a:cubicBezTo>
                    <a:pt x="9440" y="8814"/>
                    <a:pt x="7274" y="10367"/>
                    <a:pt x="6751" y="10696"/>
                  </a:cubicBezTo>
                  <a:cubicBezTo>
                    <a:pt x="6527" y="10950"/>
                    <a:pt x="6154" y="11159"/>
                    <a:pt x="5930" y="11383"/>
                  </a:cubicBezTo>
                  <a:lnTo>
                    <a:pt x="5945" y="11353"/>
                  </a:lnTo>
                  <a:lnTo>
                    <a:pt x="5945" y="11353"/>
                  </a:lnTo>
                  <a:cubicBezTo>
                    <a:pt x="5810" y="11472"/>
                    <a:pt x="5332" y="11816"/>
                    <a:pt x="4854" y="12145"/>
                  </a:cubicBezTo>
                  <a:cubicBezTo>
                    <a:pt x="4376" y="12488"/>
                    <a:pt x="3869" y="12802"/>
                    <a:pt x="3719" y="12936"/>
                  </a:cubicBezTo>
                  <a:lnTo>
                    <a:pt x="3764" y="12906"/>
                  </a:lnTo>
                  <a:lnTo>
                    <a:pt x="3764" y="12906"/>
                  </a:lnTo>
                  <a:cubicBezTo>
                    <a:pt x="3510" y="13145"/>
                    <a:pt x="3495" y="13056"/>
                    <a:pt x="3256" y="13190"/>
                  </a:cubicBezTo>
                  <a:cubicBezTo>
                    <a:pt x="3331" y="13235"/>
                    <a:pt x="3107" y="13459"/>
                    <a:pt x="3017" y="13519"/>
                  </a:cubicBezTo>
                  <a:lnTo>
                    <a:pt x="3017" y="13504"/>
                  </a:lnTo>
                  <a:cubicBezTo>
                    <a:pt x="2883" y="13623"/>
                    <a:pt x="2599" y="13907"/>
                    <a:pt x="2375" y="14071"/>
                  </a:cubicBezTo>
                  <a:lnTo>
                    <a:pt x="2360" y="14027"/>
                  </a:lnTo>
                  <a:cubicBezTo>
                    <a:pt x="2136" y="14221"/>
                    <a:pt x="1912" y="14400"/>
                    <a:pt x="1673" y="14549"/>
                  </a:cubicBezTo>
                  <a:cubicBezTo>
                    <a:pt x="1225" y="14788"/>
                    <a:pt x="792" y="15072"/>
                    <a:pt x="388" y="15386"/>
                  </a:cubicBezTo>
                  <a:lnTo>
                    <a:pt x="45" y="15475"/>
                  </a:lnTo>
                  <a:lnTo>
                    <a:pt x="0" y="15505"/>
                  </a:lnTo>
                  <a:cubicBezTo>
                    <a:pt x="0" y="15505"/>
                    <a:pt x="404" y="17079"/>
                    <a:pt x="1132" y="17079"/>
                  </a:cubicBezTo>
                  <a:cubicBezTo>
                    <a:pt x="1157" y="17079"/>
                    <a:pt x="1183" y="17078"/>
                    <a:pt x="1210" y="17073"/>
                  </a:cubicBezTo>
                  <a:lnTo>
                    <a:pt x="1225" y="17118"/>
                  </a:lnTo>
                  <a:lnTo>
                    <a:pt x="1329" y="17029"/>
                  </a:lnTo>
                  <a:cubicBezTo>
                    <a:pt x="1451" y="16968"/>
                    <a:pt x="1503" y="16897"/>
                    <a:pt x="1527" y="16897"/>
                  </a:cubicBezTo>
                  <a:cubicBezTo>
                    <a:pt x="1532" y="16897"/>
                    <a:pt x="1536" y="16901"/>
                    <a:pt x="1539" y="16909"/>
                  </a:cubicBezTo>
                  <a:lnTo>
                    <a:pt x="1344" y="17044"/>
                  </a:lnTo>
                  <a:cubicBezTo>
                    <a:pt x="1390" y="17016"/>
                    <a:pt x="1413" y="17006"/>
                    <a:pt x="1423" y="17006"/>
                  </a:cubicBezTo>
                  <a:cubicBezTo>
                    <a:pt x="1445" y="17006"/>
                    <a:pt x="1395" y="17062"/>
                    <a:pt x="1374" y="17103"/>
                  </a:cubicBezTo>
                  <a:cubicBezTo>
                    <a:pt x="1434" y="17058"/>
                    <a:pt x="1494" y="17029"/>
                    <a:pt x="1539" y="17014"/>
                  </a:cubicBezTo>
                  <a:cubicBezTo>
                    <a:pt x="1549" y="16999"/>
                    <a:pt x="1549" y="16994"/>
                    <a:pt x="1544" y="16994"/>
                  </a:cubicBezTo>
                  <a:cubicBezTo>
                    <a:pt x="1534" y="16994"/>
                    <a:pt x="1504" y="17014"/>
                    <a:pt x="1494" y="17014"/>
                  </a:cubicBezTo>
                  <a:cubicBezTo>
                    <a:pt x="1553" y="16924"/>
                    <a:pt x="1643" y="16849"/>
                    <a:pt x="1733" y="16790"/>
                  </a:cubicBezTo>
                  <a:cubicBezTo>
                    <a:pt x="1771" y="16766"/>
                    <a:pt x="1794" y="16759"/>
                    <a:pt x="1809" y="16759"/>
                  </a:cubicBezTo>
                  <a:cubicBezTo>
                    <a:pt x="1834" y="16759"/>
                    <a:pt x="1839" y="16779"/>
                    <a:pt x="1861" y="16779"/>
                  </a:cubicBezTo>
                  <a:cubicBezTo>
                    <a:pt x="1878" y="16779"/>
                    <a:pt x="1905" y="16768"/>
                    <a:pt x="1957" y="16730"/>
                  </a:cubicBezTo>
                  <a:cubicBezTo>
                    <a:pt x="2853" y="16162"/>
                    <a:pt x="3719" y="15610"/>
                    <a:pt x="4600" y="14997"/>
                  </a:cubicBezTo>
                  <a:cubicBezTo>
                    <a:pt x="4630" y="14997"/>
                    <a:pt x="4600" y="15012"/>
                    <a:pt x="4585" y="15042"/>
                  </a:cubicBezTo>
                  <a:cubicBezTo>
                    <a:pt x="4839" y="14848"/>
                    <a:pt x="5078" y="14684"/>
                    <a:pt x="5302" y="14504"/>
                  </a:cubicBezTo>
                  <a:cubicBezTo>
                    <a:pt x="5347" y="14475"/>
                    <a:pt x="5407" y="14475"/>
                    <a:pt x="5452" y="14475"/>
                  </a:cubicBezTo>
                  <a:cubicBezTo>
                    <a:pt x="5661" y="14310"/>
                    <a:pt x="5870" y="14146"/>
                    <a:pt x="6094" y="13997"/>
                  </a:cubicBezTo>
                  <a:cubicBezTo>
                    <a:pt x="6258" y="13877"/>
                    <a:pt x="6423" y="13758"/>
                    <a:pt x="6557" y="13653"/>
                  </a:cubicBezTo>
                  <a:cubicBezTo>
                    <a:pt x="6676" y="13564"/>
                    <a:pt x="6751" y="13474"/>
                    <a:pt x="6751" y="13474"/>
                  </a:cubicBezTo>
                  <a:lnTo>
                    <a:pt x="6721" y="13384"/>
                  </a:lnTo>
                  <a:cubicBezTo>
                    <a:pt x="6816" y="13318"/>
                    <a:pt x="6856" y="13305"/>
                    <a:pt x="6882" y="13305"/>
                  </a:cubicBezTo>
                  <a:cubicBezTo>
                    <a:pt x="6898" y="13305"/>
                    <a:pt x="6908" y="13310"/>
                    <a:pt x="6922" y="13310"/>
                  </a:cubicBezTo>
                  <a:cubicBezTo>
                    <a:pt x="6945" y="13310"/>
                    <a:pt x="6977" y="13296"/>
                    <a:pt x="7065" y="13220"/>
                  </a:cubicBezTo>
                  <a:cubicBezTo>
                    <a:pt x="7095" y="13056"/>
                    <a:pt x="7468" y="12936"/>
                    <a:pt x="7513" y="12832"/>
                  </a:cubicBezTo>
                  <a:cubicBezTo>
                    <a:pt x="7513" y="12833"/>
                    <a:pt x="7514" y="12833"/>
                    <a:pt x="7515" y="12833"/>
                  </a:cubicBezTo>
                  <a:cubicBezTo>
                    <a:pt x="7528" y="12833"/>
                    <a:pt x="7603" y="12781"/>
                    <a:pt x="7635" y="12781"/>
                  </a:cubicBezTo>
                  <a:cubicBezTo>
                    <a:pt x="7641" y="12781"/>
                    <a:pt x="7645" y="12783"/>
                    <a:pt x="7647" y="12787"/>
                  </a:cubicBezTo>
                  <a:cubicBezTo>
                    <a:pt x="7647" y="12712"/>
                    <a:pt x="7752" y="12697"/>
                    <a:pt x="7812" y="12623"/>
                  </a:cubicBezTo>
                  <a:cubicBezTo>
                    <a:pt x="7822" y="12613"/>
                    <a:pt x="7822" y="12609"/>
                    <a:pt x="7816" y="12609"/>
                  </a:cubicBezTo>
                  <a:cubicBezTo>
                    <a:pt x="7805" y="12609"/>
                    <a:pt x="7772" y="12623"/>
                    <a:pt x="7752" y="12623"/>
                  </a:cubicBezTo>
                  <a:lnTo>
                    <a:pt x="7916" y="12488"/>
                  </a:lnTo>
                  <a:cubicBezTo>
                    <a:pt x="7941" y="12478"/>
                    <a:pt x="7961" y="12473"/>
                    <a:pt x="7974" y="12473"/>
                  </a:cubicBezTo>
                  <a:cubicBezTo>
                    <a:pt x="8001" y="12473"/>
                    <a:pt x="8001" y="12493"/>
                    <a:pt x="7961" y="12533"/>
                  </a:cubicBezTo>
                  <a:cubicBezTo>
                    <a:pt x="8409" y="12219"/>
                    <a:pt x="10530" y="10726"/>
                    <a:pt x="10978" y="10352"/>
                  </a:cubicBezTo>
                  <a:cubicBezTo>
                    <a:pt x="10893" y="10352"/>
                    <a:pt x="10781" y="10473"/>
                    <a:pt x="10681" y="10473"/>
                  </a:cubicBezTo>
                  <a:cubicBezTo>
                    <a:pt x="10675" y="10473"/>
                    <a:pt x="10670" y="10473"/>
                    <a:pt x="10664" y="10472"/>
                  </a:cubicBezTo>
                  <a:cubicBezTo>
                    <a:pt x="10754" y="10337"/>
                    <a:pt x="10844" y="10352"/>
                    <a:pt x="10873" y="10278"/>
                  </a:cubicBezTo>
                  <a:cubicBezTo>
                    <a:pt x="10884" y="10281"/>
                    <a:pt x="10894" y="10283"/>
                    <a:pt x="10906" y="10283"/>
                  </a:cubicBezTo>
                  <a:cubicBezTo>
                    <a:pt x="11016" y="10283"/>
                    <a:pt x="11165" y="10111"/>
                    <a:pt x="11307" y="10111"/>
                  </a:cubicBezTo>
                  <a:cubicBezTo>
                    <a:pt x="11317" y="10111"/>
                    <a:pt x="11327" y="10112"/>
                    <a:pt x="11336" y="10113"/>
                  </a:cubicBezTo>
                  <a:lnTo>
                    <a:pt x="11336" y="10039"/>
                  </a:lnTo>
                  <a:lnTo>
                    <a:pt x="11411" y="10024"/>
                  </a:lnTo>
                  <a:cubicBezTo>
                    <a:pt x="11919" y="9561"/>
                    <a:pt x="11516" y="9904"/>
                    <a:pt x="12009" y="9561"/>
                  </a:cubicBezTo>
                  <a:cubicBezTo>
                    <a:pt x="12277" y="9337"/>
                    <a:pt x="12352" y="9172"/>
                    <a:pt x="12531" y="9083"/>
                  </a:cubicBezTo>
                  <a:lnTo>
                    <a:pt x="12531" y="9083"/>
                  </a:lnTo>
                  <a:cubicBezTo>
                    <a:pt x="12519" y="9089"/>
                    <a:pt x="12499" y="9095"/>
                    <a:pt x="12485" y="9095"/>
                  </a:cubicBezTo>
                  <a:cubicBezTo>
                    <a:pt x="12463" y="9095"/>
                    <a:pt x="12451" y="9082"/>
                    <a:pt x="12487" y="9038"/>
                  </a:cubicBezTo>
                  <a:cubicBezTo>
                    <a:pt x="12491" y="9042"/>
                    <a:pt x="12496" y="9044"/>
                    <a:pt x="12502" y="9044"/>
                  </a:cubicBezTo>
                  <a:cubicBezTo>
                    <a:pt x="12552" y="9044"/>
                    <a:pt x="12650" y="8888"/>
                    <a:pt x="12718" y="8888"/>
                  </a:cubicBezTo>
                  <a:cubicBezTo>
                    <a:pt x="12720" y="8888"/>
                    <a:pt x="12723" y="8888"/>
                    <a:pt x="12725" y="8889"/>
                  </a:cubicBezTo>
                  <a:cubicBezTo>
                    <a:pt x="12785" y="8829"/>
                    <a:pt x="13009" y="8665"/>
                    <a:pt x="12890" y="8665"/>
                  </a:cubicBezTo>
                  <a:cubicBezTo>
                    <a:pt x="12932" y="8665"/>
                    <a:pt x="13059" y="8588"/>
                    <a:pt x="13090" y="8588"/>
                  </a:cubicBezTo>
                  <a:cubicBezTo>
                    <a:pt x="13102" y="8588"/>
                    <a:pt x="13099" y="8601"/>
                    <a:pt x="13069" y="8635"/>
                  </a:cubicBezTo>
                  <a:cubicBezTo>
                    <a:pt x="13129" y="8605"/>
                    <a:pt x="13203" y="8560"/>
                    <a:pt x="13248" y="8500"/>
                  </a:cubicBezTo>
                  <a:lnTo>
                    <a:pt x="13248" y="8500"/>
                  </a:lnTo>
                  <a:lnTo>
                    <a:pt x="13159" y="8545"/>
                  </a:lnTo>
                  <a:cubicBezTo>
                    <a:pt x="13383" y="8366"/>
                    <a:pt x="13532" y="8321"/>
                    <a:pt x="13652" y="8142"/>
                  </a:cubicBezTo>
                  <a:lnTo>
                    <a:pt x="13652" y="8142"/>
                  </a:lnTo>
                  <a:lnTo>
                    <a:pt x="13547" y="8187"/>
                  </a:lnTo>
                  <a:cubicBezTo>
                    <a:pt x="13671" y="8090"/>
                    <a:pt x="13770" y="8006"/>
                    <a:pt x="13867" y="8006"/>
                  </a:cubicBezTo>
                  <a:cubicBezTo>
                    <a:pt x="13875" y="8006"/>
                    <a:pt x="13883" y="8006"/>
                    <a:pt x="13890" y="8007"/>
                  </a:cubicBezTo>
                  <a:lnTo>
                    <a:pt x="13756" y="8127"/>
                  </a:lnTo>
                  <a:cubicBezTo>
                    <a:pt x="13950" y="7992"/>
                    <a:pt x="14129" y="7843"/>
                    <a:pt x="14294" y="7679"/>
                  </a:cubicBezTo>
                  <a:lnTo>
                    <a:pt x="14294" y="7679"/>
                  </a:lnTo>
                  <a:lnTo>
                    <a:pt x="14219" y="7724"/>
                  </a:lnTo>
                  <a:cubicBezTo>
                    <a:pt x="14413" y="7485"/>
                    <a:pt x="15653" y="6469"/>
                    <a:pt x="15817" y="6230"/>
                  </a:cubicBezTo>
                  <a:lnTo>
                    <a:pt x="15817" y="6230"/>
                  </a:lnTo>
                  <a:lnTo>
                    <a:pt x="15683" y="6260"/>
                  </a:lnTo>
                  <a:lnTo>
                    <a:pt x="15842" y="6086"/>
                  </a:lnTo>
                  <a:lnTo>
                    <a:pt x="15842" y="6086"/>
                  </a:lnTo>
                  <a:cubicBezTo>
                    <a:pt x="15824" y="6121"/>
                    <a:pt x="15857" y="6286"/>
                    <a:pt x="15849" y="6303"/>
                  </a:cubicBezTo>
                  <a:lnTo>
                    <a:pt x="15849" y="6303"/>
                  </a:lnTo>
                  <a:cubicBezTo>
                    <a:pt x="16257" y="5971"/>
                    <a:pt x="18387" y="4363"/>
                    <a:pt x="18804" y="4124"/>
                  </a:cubicBezTo>
                  <a:cubicBezTo>
                    <a:pt x="18845" y="4102"/>
                    <a:pt x="18870" y="4093"/>
                    <a:pt x="18885" y="4093"/>
                  </a:cubicBezTo>
                  <a:cubicBezTo>
                    <a:pt x="18930" y="4093"/>
                    <a:pt x="18879" y="4173"/>
                    <a:pt x="18879" y="4184"/>
                  </a:cubicBezTo>
                  <a:cubicBezTo>
                    <a:pt x="19058" y="4034"/>
                    <a:pt x="18924" y="4079"/>
                    <a:pt x="19088" y="3960"/>
                  </a:cubicBezTo>
                  <a:cubicBezTo>
                    <a:pt x="19095" y="3958"/>
                    <a:pt x="19100" y="3957"/>
                    <a:pt x="19105" y="3957"/>
                  </a:cubicBezTo>
                  <a:cubicBezTo>
                    <a:pt x="19141" y="3957"/>
                    <a:pt x="19115" y="4008"/>
                    <a:pt x="19088" y="4034"/>
                  </a:cubicBezTo>
                  <a:cubicBezTo>
                    <a:pt x="19163" y="3975"/>
                    <a:pt x="19238" y="3945"/>
                    <a:pt x="19223" y="3915"/>
                  </a:cubicBezTo>
                  <a:lnTo>
                    <a:pt x="19223" y="3915"/>
                  </a:lnTo>
                  <a:cubicBezTo>
                    <a:pt x="19205" y="3924"/>
                    <a:pt x="19190" y="3927"/>
                    <a:pt x="19177" y="3927"/>
                  </a:cubicBezTo>
                  <a:cubicBezTo>
                    <a:pt x="19125" y="3927"/>
                    <a:pt x="19106" y="3870"/>
                    <a:pt x="19058" y="3870"/>
                  </a:cubicBezTo>
                  <a:lnTo>
                    <a:pt x="19267" y="3721"/>
                  </a:lnTo>
                  <a:lnTo>
                    <a:pt x="19282" y="3766"/>
                  </a:lnTo>
                  <a:cubicBezTo>
                    <a:pt x="19327" y="3736"/>
                    <a:pt x="19327" y="3571"/>
                    <a:pt x="19551" y="3452"/>
                  </a:cubicBezTo>
                  <a:cubicBezTo>
                    <a:pt x="19895" y="3213"/>
                    <a:pt x="20268" y="2929"/>
                    <a:pt x="20612" y="2705"/>
                  </a:cubicBezTo>
                  <a:lnTo>
                    <a:pt x="20612" y="2705"/>
                  </a:lnTo>
                  <a:cubicBezTo>
                    <a:pt x="20627" y="2735"/>
                    <a:pt x="20567" y="2795"/>
                    <a:pt x="20492" y="2869"/>
                  </a:cubicBezTo>
                  <a:cubicBezTo>
                    <a:pt x="20552" y="2825"/>
                    <a:pt x="20612" y="2780"/>
                    <a:pt x="20671" y="2765"/>
                  </a:cubicBezTo>
                  <a:lnTo>
                    <a:pt x="20671" y="2765"/>
                  </a:lnTo>
                  <a:cubicBezTo>
                    <a:pt x="20666" y="2766"/>
                    <a:pt x="20661" y="2766"/>
                    <a:pt x="20657" y="2766"/>
                  </a:cubicBezTo>
                  <a:cubicBezTo>
                    <a:pt x="20582" y="2766"/>
                    <a:pt x="20749" y="2656"/>
                    <a:pt x="20729" y="2656"/>
                  </a:cubicBezTo>
                  <a:cubicBezTo>
                    <a:pt x="20727" y="2656"/>
                    <a:pt x="20723" y="2658"/>
                    <a:pt x="20716" y="2660"/>
                  </a:cubicBezTo>
                  <a:cubicBezTo>
                    <a:pt x="20895" y="2377"/>
                    <a:pt x="21284" y="2227"/>
                    <a:pt x="21463" y="2003"/>
                  </a:cubicBezTo>
                  <a:cubicBezTo>
                    <a:pt x="21418" y="1914"/>
                    <a:pt x="20925" y="196"/>
                    <a:pt x="20851" y="91"/>
                  </a:cubicBezTo>
                  <a:cubicBezTo>
                    <a:pt x="20910" y="61"/>
                    <a:pt x="20970" y="17"/>
                    <a:pt x="21030" y="2"/>
                  </a:cubicBezTo>
                  <a:cubicBezTo>
                    <a:pt x="21026" y="1"/>
                    <a:pt x="21022" y="0"/>
                    <a:pt x="21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6"/>
            <p:cNvSpPr/>
            <p:nvPr/>
          </p:nvSpPr>
          <p:spPr>
            <a:xfrm>
              <a:off x="4036500" y="2830825"/>
              <a:ext cx="534725" cy="451850"/>
            </a:xfrm>
            <a:custGeom>
              <a:avLst/>
              <a:gdLst/>
              <a:ahLst/>
              <a:cxnLst/>
              <a:rect l="l" t="t" r="r" b="b"/>
              <a:pathLst>
                <a:path w="21389" h="18074" extrusionOk="0">
                  <a:moveTo>
                    <a:pt x="15764" y="6539"/>
                  </a:moveTo>
                  <a:lnTo>
                    <a:pt x="15764" y="6539"/>
                  </a:lnTo>
                  <a:cubicBezTo>
                    <a:pt x="15762" y="6540"/>
                    <a:pt x="15760" y="6542"/>
                    <a:pt x="15758" y="6543"/>
                  </a:cubicBezTo>
                  <a:cubicBezTo>
                    <a:pt x="15761" y="6543"/>
                    <a:pt x="15763" y="6542"/>
                    <a:pt x="15764" y="6539"/>
                  </a:cubicBezTo>
                  <a:close/>
                  <a:moveTo>
                    <a:pt x="12398" y="9396"/>
                  </a:moveTo>
                  <a:cubicBezTo>
                    <a:pt x="12385" y="9404"/>
                    <a:pt x="12372" y="9412"/>
                    <a:pt x="12360" y="9420"/>
                  </a:cubicBezTo>
                  <a:lnTo>
                    <a:pt x="12360" y="9420"/>
                  </a:lnTo>
                  <a:cubicBezTo>
                    <a:pt x="12375" y="9417"/>
                    <a:pt x="12392" y="9408"/>
                    <a:pt x="12398" y="9396"/>
                  </a:cubicBezTo>
                  <a:close/>
                  <a:moveTo>
                    <a:pt x="1723" y="17823"/>
                  </a:moveTo>
                  <a:cubicBezTo>
                    <a:pt x="1728" y="17823"/>
                    <a:pt x="1731" y="17827"/>
                    <a:pt x="1733" y="17835"/>
                  </a:cubicBezTo>
                  <a:lnTo>
                    <a:pt x="1601" y="17937"/>
                  </a:lnTo>
                  <a:lnTo>
                    <a:pt x="1601" y="17937"/>
                  </a:lnTo>
                  <a:cubicBezTo>
                    <a:pt x="1677" y="17873"/>
                    <a:pt x="1707" y="17823"/>
                    <a:pt x="1723" y="17823"/>
                  </a:cubicBezTo>
                  <a:close/>
                  <a:moveTo>
                    <a:pt x="20829" y="0"/>
                  </a:moveTo>
                  <a:cubicBezTo>
                    <a:pt x="20787" y="0"/>
                    <a:pt x="20653" y="95"/>
                    <a:pt x="20597" y="151"/>
                  </a:cubicBezTo>
                  <a:lnTo>
                    <a:pt x="20627" y="211"/>
                  </a:lnTo>
                  <a:cubicBezTo>
                    <a:pt x="20563" y="275"/>
                    <a:pt x="20543" y="284"/>
                    <a:pt x="20528" y="284"/>
                  </a:cubicBezTo>
                  <a:cubicBezTo>
                    <a:pt x="20522" y="284"/>
                    <a:pt x="20517" y="283"/>
                    <a:pt x="20511" y="283"/>
                  </a:cubicBezTo>
                  <a:cubicBezTo>
                    <a:pt x="20495" y="283"/>
                    <a:pt x="20470" y="291"/>
                    <a:pt x="20403" y="345"/>
                  </a:cubicBezTo>
                  <a:cubicBezTo>
                    <a:pt x="20358" y="315"/>
                    <a:pt x="20508" y="181"/>
                    <a:pt x="20627" y="76"/>
                  </a:cubicBezTo>
                  <a:lnTo>
                    <a:pt x="20627" y="76"/>
                  </a:lnTo>
                  <a:cubicBezTo>
                    <a:pt x="20508" y="166"/>
                    <a:pt x="20373" y="226"/>
                    <a:pt x="20358" y="315"/>
                  </a:cubicBezTo>
                  <a:cubicBezTo>
                    <a:pt x="20330" y="328"/>
                    <a:pt x="20312" y="333"/>
                    <a:pt x="20300" y="333"/>
                  </a:cubicBezTo>
                  <a:cubicBezTo>
                    <a:pt x="20271" y="333"/>
                    <a:pt x="20280" y="305"/>
                    <a:pt x="20252" y="305"/>
                  </a:cubicBezTo>
                  <a:cubicBezTo>
                    <a:pt x="20239" y="305"/>
                    <a:pt x="20217" y="311"/>
                    <a:pt x="20179" y="330"/>
                  </a:cubicBezTo>
                  <a:cubicBezTo>
                    <a:pt x="20090" y="450"/>
                    <a:pt x="20000" y="539"/>
                    <a:pt x="19880" y="614"/>
                  </a:cubicBezTo>
                  <a:cubicBezTo>
                    <a:pt x="19582" y="778"/>
                    <a:pt x="19522" y="987"/>
                    <a:pt x="19238" y="1137"/>
                  </a:cubicBezTo>
                  <a:lnTo>
                    <a:pt x="19253" y="1107"/>
                  </a:lnTo>
                  <a:lnTo>
                    <a:pt x="19253" y="1107"/>
                  </a:lnTo>
                  <a:cubicBezTo>
                    <a:pt x="19149" y="1152"/>
                    <a:pt x="19014" y="1316"/>
                    <a:pt x="18835" y="1406"/>
                  </a:cubicBezTo>
                  <a:cubicBezTo>
                    <a:pt x="18853" y="1401"/>
                    <a:pt x="18872" y="1398"/>
                    <a:pt x="18886" y="1398"/>
                  </a:cubicBezTo>
                  <a:cubicBezTo>
                    <a:pt x="18917" y="1398"/>
                    <a:pt x="18927" y="1414"/>
                    <a:pt x="18865" y="1465"/>
                  </a:cubicBezTo>
                  <a:cubicBezTo>
                    <a:pt x="18671" y="1570"/>
                    <a:pt x="18566" y="1689"/>
                    <a:pt x="18402" y="1764"/>
                  </a:cubicBezTo>
                  <a:lnTo>
                    <a:pt x="18312" y="1898"/>
                  </a:lnTo>
                  <a:cubicBezTo>
                    <a:pt x="17685" y="2376"/>
                    <a:pt x="15310" y="4333"/>
                    <a:pt x="14683" y="4811"/>
                  </a:cubicBezTo>
                  <a:lnTo>
                    <a:pt x="14698" y="4796"/>
                  </a:lnTo>
                  <a:lnTo>
                    <a:pt x="14698" y="4796"/>
                  </a:lnTo>
                  <a:cubicBezTo>
                    <a:pt x="13757" y="5543"/>
                    <a:pt x="11785" y="7036"/>
                    <a:pt x="10844" y="7843"/>
                  </a:cubicBezTo>
                  <a:cubicBezTo>
                    <a:pt x="10650" y="7947"/>
                    <a:pt x="10456" y="8067"/>
                    <a:pt x="10292" y="8201"/>
                  </a:cubicBezTo>
                  <a:cubicBezTo>
                    <a:pt x="10319" y="8183"/>
                    <a:pt x="10337" y="8176"/>
                    <a:pt x="10349" y="8176"/>
                  </a:cubicBezTo>
                  <a:cubicBezTo>
                    <a:pt x="10374" y="8176"/>
                    <a:pt x="10359" y="8215"/>
                    <a:pt x="10307" y="8246"/>
                  </a:cubicBezTo>
                  <a:cubicBezTo>
                    <a:pt x="9814" y="8620"/>
                    <a:pt x="10292" y="8306"/>
                    <a:pt x="9814" y="8709"/>
                  </a:cubicBezTo>
                  <a:cubicBezTo>
                    <a:pt x="9276" y="9187"/>
                    <a:pt x="7095" y="10830"/>
                    <a:pt x="6573" y="11174"/>
                  </a:cubicBezTo>
                  <a:cubicBezTo>
                    <a:pt x="6349" y="11442"/>
                    <a:pt x="5975" y="11652"/>
                    <a:pt x="5736" y="11905"/>
                  </a:cubicBezTo>
                  <a:lnTo>
                    <a:pt x="5751" y="11861"/>
                  </a:lnTo>
                  <a:lnTo>
                    <a:pt x="5751" y="11861"/>
                  </a:lnTo>
                  <a:cubicBezTo>
                    <a:pt x="5632" y="11995"/>
                    <a:pt x="5139" y="12339"/>
                    <a:pt x="4676" y="12727"/>
                  </a:cubicBezTo>
                  <a:cubicBezTo>
                    <a:pt x="4198" y="13115"/>
                    <a:pt x="3720" y="13489"/>
                    <a:pt x="3571" y="13638"/>
                  </a:cubicBezTo>
                  <a:lnTo>
                    <a:pt x="3630" y="13608"/>
                  </a:lnTo>
                  <a:lnTo>
                    <a:pt x="3630" y="13608"/>
                  </a:lnTo>
                  <a:cubicBezTo>
                    <a:pt x="3376" y="13877"/>
                    <a:pt x="3361" y="13772"/>
                    <a:pt x="3122" y="13952"/>
                  </a:cubicBezTo>
                  <a:cubicBezTo>
                    <a:pt x="3212" y="13982"/>
                    <a:pt x="3003" y="14220"/>
                    <a:pt x="2913" y="14310"/>
                  </a:cubicBezTo>
                  <a:lnTo>
                    <a:pt x="2898" y="14295"/>
                  </a:lnTo>
                  <a:cubicBezTo>
                    <a:pt x="2779" y="14415"/>
                    <a:pt x="2510" y="14743"/>
                    <a:pt x="2286" y="14937"/>
                  </a:cubicBezTo>
                  <a:lnTo>
                    <a:pt x="2271" y="14893"/>
                  </a:lnTo>
                  <a:cubicBezTo>
                    <a:pt x="2062" y="15102"/>
                    <a:pt x="1853" y="15311"/>
                    <a:pt x="1614" y="15490"/>
                  </a:cubicBezTo>
                  <a:cubicBezTo>
                    <a:pt x="1181" y="15789"/>
                    <a:pt x="763" y="16117"/>
                    <a:pt x="389" y="16476"/>
                  </a:cubicBezTo>
                  <a:lnTo>
                    <a:pt x="31" y="16610"/>
                  </a:lnTo>
                  <a:lnTo>
                    <a:pt x="1" y="16655"/>
                  </a:lnTo>
                  <a:cubicBezTo>
                    <a:pt x="1" y="16655"/>
                    <a:pt x="570" y="18046"/>
                    <a:pt x="1285" y="18046"/>
                  </a:cubicBezTo>
                  <a:cubicBezTo>
                    <a:pt x="1330" y="18046"/>
                    <a:pt x="1374" y="18040"/>
                    <a:pt x="1420" y="18029"/>
                  </a:cubicBezTo>
                  <a:lnTo>
                    <a:pt x="1450" y="18074"/>
                  </a:lnTo>
                  <a:lnTo>
                    <a:pt x="1539" y="17984"/>
                  </a:lnTo>
                  <a:cubicBezTo>
                    <a:pt x="1585" y="17952"/>
                    <a:pt x="1610" y="17940"/>
                    <a:pt x="1621" y="17940"/>
                  </a:cubicBezTo>
                  <a:cubicBezTo>
                    <a:pt x="1647" y="17940"/>
                    <a:pt x="1605" y="18003"/>
                    <a:pt x="1584" y="18044"/>
                  </a:cubicBezTo>
                  <a:cubicBezTo>
                    <a:pt x="1629" y="17999"/>
                    <a:pt x="1689" y="17954"/>
                    <a:pt x="1748" y="17925"/>
                  </a:cubicBezTo>
                  <a:cubicBezTo>
                    <a:pt x="1753" y="17915"/>
                    <a:pt x="1752" y="17912"/>
                    <a:pt x="1747" y="17912"/>
                  </a:cubicBezTo>
                  <a:cubicBezTo>
                    <a:pt x="1737" y="17912"/>
                    <a:pt x="1709" y="17929"/>
                    <a:pt x="1689" y="17940"/>
                  </a:cubicBezTo>
                  <a:cubicBezTo>
                    <a:pt x="1748" y="17850"/>
                    <a:pt x="1823" y="17760"/>
                    <a:pt x="1913" y="17701"/>
                  </a:cubicBezTo>
                  <a:cubicBezTo>
                    <a:pt x="1952" y="17670"/>
                    <a:pt x="1974" y="17661"/>
                    <a:pt x="1988" y="17661"/>
                  </a:cubicBezTo>
                  <a:cubicBezTo>
                    <a:pt x="2007" y="17661"/>
                    <a:pt x="2014" y="17675"/>
                    <a:pt x="2032" y="17675"/>
                  </a:cubicBezTo>
                  <a:cubicBezTo>
                    <a:pt x="2048" y="17675"/>
                    <a:pt x="2073" y="17665"/>
                    <a:pt x="2122" y="17626"/>
                  </a:cubicBezTo>
                  <a:cubicBezTo>
                    <a:pt x="2958" y="16969"/>
                    <a:pt x="3780" y="16356"/>
                    <a:pt x="4601" y="15654"/>
                  </a:cubicBezTo>
                  <a:cubicBezTo>
                    <a:pt x="4631" y="15654"/>
                    <a:pt x="4601" y="15669"/>
                    <a:pt x="4601" y="15699"/>
                  </a:cubicBezTo>
                  <a:cubicBezTo>
                    <a:pt x="4825" y="15475"/>
                    <a:pt x="5049" y="15296"/>
                    <a:pt x="5273" y="15087"/>
                  </a:cubicBezTo>
                  <a:cubicBezTo>
                    <a:pt x="5318" y="15057"/>
                    <a:pt x="5363" y="15057"/>
                    <a:pt x="5408" y="15057"/>
                  </a:cubicBezTo>
                  <a:cubicBezTo>
                    <a:pt x="5796" y="14669"/>
                    <a:pt x="6214" y="14310"/>
                    <a:pt x="6662" y="13967"/>
                  </a:cubicBezTo>
                  <a:lnTo>
                    <a:pt x="6617" y="13892"/>
                  </a:lnTo>
                  <a:cubicBezTo>
                    <a:pt x="6720" y="13814"/>
                    <a:pt x="6762" y="13801"/>
                    <a:pt x="6790" y="13801"/>
                  </a:cubicBezTo>
                  <a:cubicBezTo>
                    <a:pt x="6803" y="13801"/>
                    <a:pt x="6813" y="13804"/>
                    <a:pt x="6825" y="13804"/>
                  </a:cubicBezTo>
                  <a:cubicBezTo>
                    <a:pt x="6851" y="13804"/>
                    <a:pt x="6885" y="13791"/>
                    <a:pt x="6976" y="13713"/>
                  </a:cubicBezTo>
                  <a:cubicBezTo>
                    <a:pt x="6991" y="13548"/>
                    <a:pt x="7364" y="13414"/>
                    <a:pt x="7409" y="13294"/>
                  </a:cubicBezTo>
                  <a:cubicBezTo>
                    <a:pt x="7409" y="13296"/>
                    <a:pt x="7410" y="13296"/>
                    <a:pt x="7411" y="13296"/>
                  </a:cubicBezTo>
                  <a:cubicBezTo>
                    <a:pt x="7424" y="13296"/>
                    <a:pt x="7489" y="13252"/>
                    <a:pt x="7523" y="13252"/>
                  </a:cubicBezTo>
                  <a:cubicBezTo>
                    <a:pt x="7533" y="13252"/>
                    <a:pt x="7540" y="13255"/>
                    <a:pt x="7543" y="13265"/>
                  </a:cubicBezTo>
                  <a:cubicBezTo>
                    <a:pt x="7543" y="13175"/>
                    <a:pt x="7648" y="13160"/>
                    <a:pt x="7723" y="13085"/>
                  </a:cubicBezTo>
                  <a:cubicBezTo>
                    <a:pt x="7728" y="13075"/>
                    <a:pt x="7724" y="13072"/>
                    <a:pt x="7717" y="13072"/>
                  </a:cubicBezTo>
                  <a:cubicBezTo>
                    <a:pt x="7701" y="13072"/>
                    <a:pt x="7668" y="13085"/>
                    <a:pt x="7648" y="13085"/>
                  </a:cubicBezTo>
                  <a:lnTo>
                    <a:pt x="7797" y="12936"/>
                  </a:lnTo>
                  <a:cubicBezTo>
                    <a:pt x="7827" y="12926"/>
                    <a:pt x="7850" y="12921"/>
                    <a:pt x="7866" y="12921"/>
                  </a:cubicBezTo>
                  <a:cubicBezTo>
                    <a:pt x="7897" y="12921"/>
                    <a:pt x="7897" y="12941"/>
                    <a:pt x="7857" y="12981"/>
                  </a:cubicBezTo>
                  <a:cubicBezTo>
                    <a:pt x="8305" y="12667"/>
                    <a:pt x="10411" y="11099"/>
                    <a:pt x="10844" y="10711"/>
                  </a:cubicBezTo>
                  <a:cubicBezTo>
                    <a:pt x="10759" y="10711"/>
                    <a:pt x="10646" y="10846"/>
                    <a:pt x="10546" y="10846"/>
                  </a:cubicBezTo>
                  <a:cubicBezTo>
                    <a:pt x="10541" y="10846"/>
                    <a:pt x="10536" y="10846"/>
                    <a:pt x="10531" y="10845"/>
                  </a:cubicBezTo>
                  <a:cubicBezTo>
                    <a:pt x="10620" y="10711"/>
                    <a:pt x="10710" y="10711"/>
                    <a:pt x="10740" y="10636"/>
                  </a:cubicBezTo>
                  <a:cubicBezTo>
                    <a:pt x="10750" y="10640"/>
                    <a:pt x="10761" y="10642"/>
                    <a:pt x="10772" y="10642"/>
                  </a:cubicBezTo>
                  <a:cubicBezTo>
                    <a:pt x="10880" y="10642"/>
                    <a:pt x="11018" y="10469"/>
                    <a:pt x="11159" y="10469"/>
                  </a:cubicBezTo>
                  <a:cubicBezTo>
                    <a:pt x="11168" y="10469"/>
                    <a:pt x="11178" y="10470"/>
                    <a:pt x="11188" y="10472"/>
                  </a:cubicBezTo>
                  <a:lnTo>
                    <a:pt x="11188" y="10382"/>
                  </a:lnTo>
                  <a:lnTo>
                    <a:pt x="11277" y="10367"/>
                  </a:lnTo>
                  <a:cubicBezTo>
                    <a:pt x="11770" y="9889"/>
                    <a:pt x="11382" y="10248"/>
                    <a:pt x="11875" y="9889"/>
                  </a:cubicBezTo>
                  <a:cubicBezTo>
                    <a:pt x="12124" y="9681"/>
                    <a:pt x="12207" y="9525"/>
                    <a:pt x="12360" y="9420"/>
                  </a:cubicBezTo>
                  <a:lnTo>
                    <a:pt x="12360" y="9420"/>
                  </a:lnTo>
                  <a:cubicBezTo>
                    <a:pt x="12357" y="9420"/>
                    <a:pt x="12354" y="9421"/>
                    <a:pt x="12351" y="9421"/>
                  </a:cubicBezTo>
                  <a:cubicBezTo>
                    <a:pt x="12332" y="9421"/>
                    <a:pt x="12321" y="9406"/>
                    <a:pt x="12353" y="9366"/>
                  </a:cubicBezTo>
                  <a:cubicBezTo>
                    <a:pt x="12356" y="9368"/>
                    <a:pt x="12359" y="9369"/>
                    <a:pt x="12362" y="9369"/>
                  </a:cubicBezTo>
                  <a:cubicBezTo>
                    <a:pt x="12409" y="9369"/>
                    <a:pt x="12507" y="9199"/>
                    <a:pt x="12577" y="9199"/>
                  </a:cubicBezTo>
                  <a:cubicBezTo>
                    <a:pt x="12582" y="9199"/>
                    <a:pt x="12587" y="9200"/>
                    <a:pt x="12592" y="9202"/>
                  </a:cubicBezTo>
                  <a:cubicBezTo>
                    <a:pt x="12666" y="9142"/>
                    <a:pt x="12890" y="8978"/>
                    <a:pt x="12771" y="8978"/>
                  </a:cubicBezTo>
                  <a:cubicBezTo>
                    <a:pt x="12814" y="8978"/>
                    <a:pt x="12940" y="8902"/>
                    <a:pt x="12971" y="8902"/>
                  </a:cubicBezTo>
                  <a:cubicBezTo>
                    <a:pt x="12983" y="8902"/>
                    <a:pt x="12980" y="8914"/>
                    <a:pt x="12950" y="8948"/>
                  </a:cubicBezTo>
                  <a:cubicBezTo>
                    <a:pt x="13010" y="8903"/>
                    <a:pt x="13070" y="8859"/>
                    <a:pt x="13129" y="8799"/>
                  </a:cubicBezTo>
                  <a:lnTo>
                    <a:pt x="13129" y="8799"/>
                  </a:lnTo>
                  <a:lnTo>
                    <a:pt x="13025" y="8859"/>
                  </a:lnTo>
                  <a:cubicBezTo>
                    <a:pt x="13264" y="8664"/>
                    <a:pt x="13428" y="8620"/>
                    <a:pt x="13533" y="8440"/>
                  </a:cubicBezTo>
                  <a:lnTo>
                    <a:pt x="13533" y="8440"/>
                  </a:lnTo>
                  <a:lnTo>
                    <a:pt x="13428" y="8485"/>
                  </a:lnTo>
                  <a:cubicBezTo>
                    <a:pt x="13547" y="8393"/>
                    <a:pt x="13654" y="8301"/>
                    <a:pt x="13749" y="8301"/>
                  </a:cubicBezTo>
                  <a:cubicBezTo>
                    <a:pt x="13762" y="8301"/>
                    <a:pt x="13774" y="8302"/>
                    <a:pt x="13787" y="8306"/>
                  </a:cubicBezTo>
                  <a:lnTo>
                    <a:pt x="13652" y="8425"/>
                  </a:lnTo>
                  <a:cubicBezTo>
                    <a:pt x="13846" y="8291"/>
                    <a:pt x="14026" y="8127"/>
                    <a:pt x="14190" y="7962"/>
                  </a:cubicBezTo>
                  <a:lnTo>
                    <a:pt x="14190" y="7962"/>
                  </a:lnTo>
                  <a:lnTo>
                    <a:pt x="14115" y="8007"/>
                  </a:lnTo>
                  <a:lnTo>
                    <a:pt x="14115" y="8007"/>
                  </a:lnTo>
                  <a:cubicBezTo>
                    <a:pt x="14309" y="7768"/>
                    <a:pt x="15564" y="6723"/>
                    <a:pt x="15743" y="6484"/>
                  </a:cubicBezTo>
                  <a:lnTo>
                    <a:pt x="15743" y="6484"/>
                  </a:lnTo>
                  <a:lnTo>
                    <a:pt x="15594" y="6514"/>
                  </a:lnTo>
                  <a:lnTo>
                    <a:pt x="15758" y="6320"/>
                  </a:lnTo>
                  <a:lnTo>
                    <a:pt x="15758" y="6320"/>
                  </a:lnTo>
                  <a:cubicBezTo>
                    <a:pt x="15745" y="6337"/>
                    <a:pt x="15780" y="6508"/>
                    <a:pt x="15764" y="6539"/>
                  </a:cubicBezTo>
                  <a:lnTo>
                    <a:pt x="15764" y="6539"/>
                  </a:lnTo>
                  <a:cubicBezTo>
                    <a:pt x="16198" y="6213"/>
                    <a:pt x="18329" y="4511"/>
                    <a:pt x="18730" y="4243"/>
                  </a:cubicBezTo>
                  <a:cubicBezTo>
                    <a:pt x="18776" y="4217"/>
                    <a:pt x="18805" y="4206"/>
                    <a:pt x="18821" y="4206"/>
                  </a:cubicBezTo>
                  <a:cubicBezTo>
                    <a:pt x="18870" y="4206"/>
                    <a:pt x="18820" y="4292"/>
                    <a:pt x="18820" y="4303"/>
                  </a:cubicBezTo>
                  <a:cubicBezTo>
                    <a:pt x="18999" y="4139"/>
                    <a:pt x="18865" y="4184"/>
                    <a:pt x="19029" y="4064"/>
                  </a:cubicBezTo>
                  <a:cubicBezTo>
                    <a:pt x="19036" y="4059"/>
                    <a:pt x="19042" y="4057"/>
                    <a:pt x="19045" y="4057"/>
                  </a:cubicBezTo>
                  <a:cubicBezTo>
                    <a:pt x="19065" y="4057"/>
                    <a:pt x="19042" y="4114"/>
                    <a:pt x="19029" y="4139"/>
                  </a:cubicBezTo>
                  <a:cubicBezTo>
                    <a:pt x="19089" y="4079"/>
                    <a:pt x="19164" y="4034"/>
                    <a:pt x="19164" y="4019"/>
                  </a:cubicBezTo>
                  <a:lnTo>
                    <a:pt x="19164" y="4019"/>
                  </a:lnTo>
                  <a:cubicBezTo>
                    <a:pt x="19143" y="4028"/>
                    <a:pt x="19125" y="4032"/>
                    <a:pt x="19110" y="4032"/>
                  </a:cubicBezTo>
                  <a:cubicBezTo>
                    <a:pt x="19051" y="4032"/>
                    <a:pt x="19032" y="3975"/>
                    <a:pt x="18984" y="3975"/>
                  </a:cubicBezTo>
                  <a:lnTo>
                    <a:pt x="19193" y="3810"/>
                  </a:lnTo>
                  <a:lnTo>
                    <a:pt x="19208" y="3855"/>
                  </a:lnTo>
                  <a:cubicBezTo>
                    <a:pt x="19253" y="3825"/>
                    <a:pt x="19253" y="3676"/>
                    <a:pt x="19462" y="3526"/>
                  </a:cubicBezTo>
                  <a:cubicBezTo>
                    <a:pt x="19821" y="3273"/>
                    <a:pt x="20179" y="2974"/>
                    <a:pt x="20538" y="2720"/>
                  </a:cubicBezTo>
                  <a:lnTo>
                    <a:pt x="20538" y="2720"/>
                  </a:lnTo>
                  <a:cubicBezTo>
                    <a:pt x="20553" y="2735"/>
                    <a:pt x="20493" y="2810"/>
                    <a:pt x="20418" y="2884"/>
                  </a:cubicBezTo>
                  <a:cubicBezTo>
                    <a:pt x="20478" y="2824"/>
                    <a:pt x="20523" y="2795"/>
                    <a:pt x="20597" y="2765"/>
                  </a:cubicBezTo>
                  <a:lnTo>
                    <a:pt x="20597" y="2765"/>
                  </a:lnTo>
                  <a:cubicBezTo>
                    <a:pt x="20587" y="2767"/>
                    <a:pt x="20580" y="2768"/>
                    <a:pt x="20574" y="2768"/>
                  </a:cubicBezTo>
                  <a:cubicBezTo>
                    <a:pt x="20521" y="2768"/>
                    <a:pt x="20677" y="2656"/>
                    <a:pt x="20655" y="2656"/>
                  </a:cubicBezTo>
                  <a:cubicBezTo>
                    <a:pt x="20652" y="2656"/>
                    <a:pt x="20648" y="2658"/>
                    <a:pt x="20642" y="2660"/>
                  </a:cubicBezTo>
                  <a:cubicBezTo>
                    <a:pt x="20821" y="2376"/>
                    <a:pt x="21210" y="2197"/>
                    <a:pt x="21389" y="1973"/>
                  </a:cubicBezTo>
                  <a:cubicBezTo>
                    <a:pt x="21344" y="1869"/>
                    <a:pt x="20747" y="211"/>
                    <a:pt x="20672" y="106"/>
                  </a:cubicBezTo>
                  <a:cubicBezTo>
                    <a:pt x="20717" y="76"/>
                    <a:pt x="20777" y="31"/>
                    <a:pt x="20836" y="2"/>
                  </a:cubicBezTo>
                  <a:cubicBezTo>
                    <a:pt x="20834" y="1"/>
                    <a:pt x="20832" y="0"/>
                    <a:pt x="20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6"/>
            <p:cNvSpPr/>
            <p:nvPr/>
          </p:nvSpPr>
          <p:spPr>
            <a:xfrm>
              <a:off x="4054425" y="2936150"/>
              <a:ext cx="556025" cy="435400"/>
            </a:xfrm>
            <a:custGeom>
              <a:avLst/>
              <a:gdLst/>
              <a:ahLst/>
              <a:cxnLst/>
              <a:rect l="l" t="t" r="r" b="b"/>
              <a:pathLst>
                <a:path w="22241" h="17416" extrusionOk="0">
                  <a:moveTo>
                    <a:pt x="19763" y="1306"/>
                  </a:moveTo>
                  <a:lnTo>
                    <a:pt x="19763" y="1306"/>
                  </a:lnTo>
                  <a:cubicBezTo>
                    <a:pt x="19757" y="1308"/>
                    <a:pt x="19751" y="1311"/>
                    <a:pt x="19746" y="1315"/>
                  </a:cubicBezTo>
                  <a:cubicBezTo>
                    <a:pt x="19752" y="1312"/>
                    <a:pt x="19758" y="1309"/>
                    <a:pt x="19763" y="1306"/>
                  </a:cubicBezTo>
                  <a:close/>
                  <a:moveTo>
                    <a:pt x="16346" y="6329"/>
                  </a:moveTo>
                  <a:cubicBezTo>
                    <a:pt x="16344" y="6331"/>
                    <a:pt x="16342" y="6332"/>
                    <a:pt x="16341" y="6333"/>
                  </a:cubicBezTo>
                  <a:cubicBezTo>
                    <a:pt x="16343" y="6333"/>
                    <a:pt x="16345" y="6332"/>
                    <a:pt x="16346" y="6329"/>
                  </a:cubicBezTo>
                  <a:close/>
                  <a:moveTo>
                    <a:pt x="12875" y="9156"/>
                  </a:moveTo>
                  <a:lnTo>
                    <a:pt x="12875" y="9156"/>
                  </a:lnTo>
                  <a:cubicBezTo>
                    <a:pt x="12871" y="9158"/>
                    <a:pt x="12867" y="9161"/>
                    <a:pt x="12863" y="9163"/>
                  </a:cubicBezTo>
                  <a:lnTo>
                    <a:pt x="12863" y="9163"/>
                  </a:lnTo>
                  <a:cubicBezTo>
                    <a:pt x="12869" y="9161"/>
                    <a:pt x="12873" y="9159"/>
                    <a:pt x="12875" y="9156"/>
                  </a:cubicBezTo>
                  <a:close/>
                  <a:moveTo>
                    <a:pt x="21882" y="0"/>
                  </a:moveTo>
                  <a:cubicBezTo>
                    <a:pt x="21777" y="30"/>
                    <a:pt x="21688" y="75"/>
                    <a:pt x="21628" y="150"/>
                  </a:cubicBezTo>
                  <a:lnTo>
                    <a:pt x="21643" y="210"/>
                  </a:lnTo>
                  <a:cubicBezTo>
                    <a:pt x="21576" y="271"/>
                    <a:pt x="21553" y="282"/>
                    <a:pt x="21539" y="282"/>
                  </a:cubicBezTo>
                  <a:cubicBezTo>
                    <a:pt x="21531" y="282"/>
                    <a:pt x="21526" y="278"/>
                    <a:pt x="21516" y="278"/>
                  </a:cubicBezTo>
                  <a:cubicBezTo>
                    <a:pt x="21502" y="278"/>
                    <a:pt x="21477" y="287"/>
                    <a:pt x="21419" y="329"/>
                  </a:cubicBezTo>
                  <a:cubicBezTo>
                    <a:pt x="21374" y="299"/>
                    <a:pt x="21523" y="180"/>
                    <a:pt x="21658" y="75"/>
                  </a:cubicBezTo>
                  <a:lnTo>
                    <a:pt x="21658" y="75"/>
                  </a:lnTo>
                  <a:cubicBezTo>
                    <a:pt x="21538" y="150"/>
                    <a:pt x="21389" y="210"/>
                    <a:pt x="21374" y="299"/>
                  </a:cubicBezTo>
                  <a:cubicBezTo>
                    <a:pt x="21348" y="311"/>
                    <a:pt x="21331" y="315"/>
                    <a:pt x="21319" y="315"/>
                  </a:cubicBezTo>
                  <a:cubicBezTo>
                    <a:pt x="21286" y="315"/>
                    <a:pt x="21294" y="282"/>
                    <a:pt x="21263" y="282"/>
                  </a:cubicBezTo>
                  <a:cubicBezTo>
                    <a:pt x="21248" y="282"/>
                    <a:pt x="21223" y="290"/>
                    <a:pt x="21180" y="314"/>
                  </a:cubicBezTo>
                  <a:cubicBezTo>
                    <a:pt x="21090" y="419"/>
                    <a:pt x="20971" y="508"/>
                    <a:pt x="20851" y="583"/>
                  </a:cubicBezTo>
                  <a:lnTo>
                    <a:pt x="20851" y="568"/>
                  </a:lnTo>
                  <a:cubicBezTo>
                    <a:pt x="20538" y="717"/>
                    <a:pt x="20463" y="941"/>
                    <a:pt x="20179" y="1061"/>
                  </a:cubicBezTo>
                  <a:lnTo>
                    <a:pt x="20194" y="1031"/>
                  </a:lnTo>
                  <a:lnTo>
                    <a:pt x="20194" y="1031"/>
                  </a:lnTo>
                  <a:cubicBezTo>
                    <a:pt x="20093" y="1074"/>
                    <a:pt x="19936" y="1216"/>
                    <a:pt x="19763" y="1306"/>
                  </a:cubicBezTo>
                  <a:lnTo>
                    <a:pt x="19763" y="1306"/>
                  </a:lnTo>
                  <a:cubicBezTo>
                    <a:pt x="19773" y="1302"/>
                    <a:pt x="19783" y="1300"/>
                    <a:pt x="19791" y="1300"/>
                  </a:cubicBezTo>
                  <a:cubicBezTo>
                    <a:pt x="19820" y="1300"/>
                    <a:pt x="19832" y="1324"/>
                    <a:pt x="19761" y="1375"/>
                  </a:cubicBezTo>
                  <a:cubicBezTo>
                    <a:pt x="19552" y="1464"/>
                    <a:pt x="19447" y="1584"/>
                    <a:pt x="19283" y="1643"/>
                  </a:cubicBezTo>
                  <a:lnTo>
                    <a:pt x="19178" y="1778"/>
                  </a:lnTo>
                  <a:cubicBezTo>
                    <a:pt x="18521" y="2241"/>
                    <a:pt x="15937" y="4063"/>
                    <a:pt x="15310" y="4571"/>
                  </a:cubicBezTo>
                  <a:lnTo>
                    <a:pt x="15325" y="4541"/>
                  </a:lnTo>
                  <a:lnTo>
                    <a:pt x="15325" y="4541"/>
                  </a:lnTo>
                  <a:cubicBezTo>
                    <a:pt x="14354" y="5288"/>
                    <a:pt x="12323" y="6751"/>
                    <a:pt x="11337" y="7558"/>
                  </a:cubicBezTo>
                  <a:cubicBezTo>
                    <a:pt x="11143" y="7648"/>
                    <a:pt x="10949" y="7767"/>
                    <a:pt x="10769" y="7902"/>
                  </a:cubicBezTo>
                  <a:cubicBezTo>
                    <a:pt x="10799" y="7889"/>
                    <a:pt x="10819" y="7883"/>
                    <a:pt x="10831" y="7883"/>
                  </a:cubicBezTo>
                  <a:cubicBezTo>
                    <a:pt x="10861" y="7883"/>
                    <a:pt x="10838" y="7918"/>
                    <a:pt x="10784" y="7961"/>
                  </a:cubicBezTo>
                  <a:cubicBezTo>
                    <a:pt x="10292" y="8320"/>
                    <a:pt x="10784" y="8006"/>
                    <a:pt x="10292" y="8394"/>
                  </a:cubicBezTo>
                  <a:cubicBezTo>
                    <a:pt x="9724" y="8872"/>
                    <a:pt x="7484" y="10456"/>
                    <a:pt x="6946" y="10799"/>
                  </a:cubicBezTo>
                  <a:cubicBezTo>
                    <a:pt x="6707" y="11068"/>
                    <a:pt x="6334" y="11277"/>
                    <a:pt x="6080" y="11516"/>
                  </a:cubicBezTo>
                  <a:lnTo>
                    <a:pt x="6095" y="11486"/>
                  </a:lnTo>
                  <a:lnTo>
                    <a:pt x="6095" y="11486"/>
                  </a:lnTo>
                  <a:cubicBezTo>
                    <a:pt x="5826" y="11725"/>
                    <a:pt x="4123" y="12845"/>
                    <a:pt x="3809" y="13114"/>
                  </a:cubicBezTo>
                  <a:lnTo>
                    <a:pt x="3854" y="13099"/>
                  </a:lnTo>
                  <a:lnTo>
                    <a:pt x="3854" y="13099"/>
                  </a:lnTo>
                  <a:cubicBezTo>
                    <a:pt x="3585" y="13338"/>
                    <a:pt x="3570" y="13249"/>
                    <a:pt x="3331" y="13398"/>
                  </a:cubicBezTo>
                  <a:cubicBezTo>
                    <a:pt x="3406" y="13443"/>
                    <a:pt x="3182" y="13667"/>
                    <a:pt x="3092" y="13741"/>
                  </a:cubicBezTo>
                  <a:lnTo>
                    <a:pt x="3092" y="13712"/>
                  </a:lnTo>
                  <a:cubicBezTo>
                    <a:pt x="2943" y="13831"/>
                    <a:pt x="2659" y="14130"/>
                    <a:pt x="2420" y="14309"/>
                  </a:cubicBezTo>
                  <a:lnTo>
                    <a:pt x="2405" y="14264"/>
                  </a:lnTo>
                  <a:cubicBezTo>
                    <a:pt x="2181" y="14473"/>
                    <a:pt x="1942" y="14653"/>
                    <a:pt x="1703" y="14817"/>
                  </a:cubicBezTo>
                  <a:cubicBezTo>
                    <a:pt x="1240" y="15071"/>
                    <a:pt x="807" y="15369"/>
                    <a:pt x="389" y="15698"/>
                  </a:cubicBezTo>
                  <a:lnTo>
                    <a:pt x="31" y="15803"/>
                  </a:lnTo>
                  <a:lnTo>
                    <a:pt x="1" y="15832"/>
                  </a:lnTo>
                  <a:cubicBezTo>
                    <a:pt x="1" y="15832"/>
                    <a:pt x="415" y="17379"/>
                    <a:pt x="1150" y="17379"/>
                  </a:cubicBezTo>
                  <a:cubicBezTo>
                    <a:pt x="1180" y="17379"/>
                    <a:pt x="1210" y="17376"/>
                    <a:pt x="1240" y="17371"/>
                  </a:cubicBezTo>
                  <a:lnTo>
                    <a:pt x="1255" y="17416"/>
                  </a:lnTo>
                  <a:lnTo>
                    <a:pt x="1375" y="17326"/>
                  </a:lnTo>
                  <a:cubicBezTo>
                    <a:pt x="1497" y="17253"/>
                    <a:pt x="1539" y="17180"/>
                    <a:pt x="1559" y="17180"/>
                  </a:cubicBezTo>
                  <a:cubicBezTo>
                    <a:pt x="1563" y="17180"/>
                    <a:pt x="1566" y="17183"/>
                    <a:pt x="1569" y="17192"/>
                  </a:cubicBezTo>
                  <a:lnTo>
                    <a:pt x="1390" y="17326"/>
                  </a:lnTo>
                  <a:cubicBezTo>
                    <a:pt x="1435" y="17299"/>
                    <a:pt x="1459" y="17288"/>
                    <a:pt x="1468" y="17288"/>
                  </a:cubicBezTo>
                  <a:cubicBezTo>
                    <a:pt x="1489" y="17288"/>
                    <a:pt x="1436" y="17344"/>
                    <a:pt x="1405" y="17386"/>
                  </a:cubicBezTo>
                  <a:cubicBezTo>
                    <a:pt x="1464" y="17356"/>
                    <a:pt x="1524" y="17326"/>
                    <a:pt x="1584" y="17296"/>
                  </a:cubicBezTo>
                  <a:cubicBezTo>
                    <a:pt x="1589" y="17286"/>
                    <a:pt x="1587" y="17283"/>
                    <a:pt x="1582" y="17283"/>
                  </a:cubicBezTo>
                  <a:cubicBezTo>
                    <a:pt x="1571" y="17283"/>
                    <a:pt x="1544" y="17296"/>
                    <a:pt x="1524" y="17296"/>
                  </a:cubicBezTo>
                  <a:cubicBezTo>
                    <a:pt x="1599" y="17207"/>
                    <a:pt x="1689" y="17132"/>
                    <a:pt x="1778" y="17072"/>
                  </a:cubicBezTo>
                  <a:cubicBezTo>
                    <a:pt x="1821" y="17042"/>
                    <a:pt x="1845" y="17033"/>
                    <a:pt x="1860" y="17033"/>
                  </a:cubicBezTo>
                  <a:cubicBezTo>
                    <a:pt x="1882" y="17033"/>
                    <a:pt x="1887" y="17052"/>
                    <a:pt x="1911" y="17052"/>
                  </a:cubicBezTo>
                  <a:cubicBezTo>
                    <a:pt x="1928" y="17052"/>
                    <a:pt x="1955" y="17043"/>
                    <a:pt x="2002" y="17012"/>
                  </a:cubicBezTo>
                  <a:cubicBezTo>
                    <a:pt x="2913" y="16400"/>
                    <a:pt x="3809" y="15832"/>
                    <a:pt x="4691" y="15190"/>
                  </a:cubicBezTo>
                  <a:cubicBezTo>
                    <a:pt x="4720" y="15190"/>
                    <a:pt x="4691" y="15205"/>
                    <a:pt x="4676" y="15235"/>
                  </a:cubicBezTo>
                  <a:cubicBezTo>
                    <a:pt x="4945" y="15026"/>
                    <a:pt x="5184" y="14862"/>
                    <a:pt x="5422" y="14667"/>
                  </a:cubicBezTo>
                  <a:cubicBezTo>
                    <a:pt x="5454" y="14657"/>
                    <a:pt x="5486" y="14646"/>
                    <a:pt x="5523" y="14646"/>
                  </a:cubicBezTo>
                  <a:cubicBezTo>
                    <a:pt x="5538" y="14646"/>
                    <a:pt x="5554" y="14648"/>
                    <a:pt x="5572" y="14653"/>
                  </a:cubicBezTo>
                  <a:cubicBezTo>
                    <a:pt x="5766" y="14458"/>
                    <a:pt x="5990" y="14294"/>
                    <a:pt x="6214" y="14145"/>
                  </a:cubicBezTo>
                  <a:lnTo>
                    <a:pt x="6692" y="13801"/>
                  </a:lnTo>
                  <a:cubicBezTo>
                    <a:pt x="6797" y="13712"/>
                    <a:pt x="6886" y="13637"/>
                    <a:pt x="6901" y="13637"/>
                  </a:cubicBezTo>
                  <a:lnTo>
                    <a:pt x="6871" y="13547"/>
                  </a:lnTo>
                  <a:cubicBezTo>
                    <a:pt x="6966" y="13481"/>
                    <a:pt x="7008" y="13468"/>
                    <a:pt x="7036" y="13468"/>
                  </a:cubicBezTo>
                  <a:cubicBezTo>
                    <a:pt x="7054" y="13468"/>
                    <a:pt x="7066" y="13473"/>
                    <a:pt x="7082" y="13473"/>
                  </a:cubicBezTo>
                  <a:cubicBezTo>
                    <a:pt x="7107" y="13473"/>
                    <a:pt x="7142" y="13459"/>
                    <a:pt x="7230" y="13383"/>
                  </a:cubicBezTo>
                  <a:cubicBezTo>
                    <a:pt x="7260" y="13204"/>
                    <a:pt x="7633" y="13084"/>
                    <a:pt x="7678" y="12980"/>
                  </a:cubicBezTo>
                  <a:cubicBezTo>
                    <a:pt x="7678" y="12980"/>
                    <a:pt x="7771" y="12928"/>
                    <a:pt x="7811" y="12928"/>
                  </a:cubicBezTo>
                  <a:cubicBezTo>
                    <a:pt x="7819" y="12928"/>
                    <a:pt x="7825" y="12930"/>
                    <a:pt x="7827" y="12935"/>
                  </a:cubicBezTo>
                  <a:cubicBezTo>
                    <a:pt x="7827" y="12860"/>
                    <a:pt x="7932" y="12830"/>
                    <a:pt x="8006" y="12771"/>
                  </a:cubicBezTo>
                  <a:cubicBezTo>
                    <a:pt x="8011" y="12756"/>
                    <a:pt x="8008" y="12751"/>
                    <a:pt x="8000" y="12751"/>
                  </a:cubicBezTo>
                  <a:cubicBezTo>
                    <a:pt x="7985" y="12751"/>
                    <a:pt x="7952" y="12771"/>
                    <a:pt x="7932" y="12771"/>
                  </a:cubicBezTo>
                  <a:lnTo>
                    <a:pt x="8096" y="12621"/>
                  </a:lnTo>
                  <a:cubicBezTo>
                    <a:pt x="8121" y="12611"/>
                    <a:pt x="8142" y="12606"/>
                    <a:pt x="8157" y="12606"/>
                  </a:cubicBezTo>
                  <a:cubicBezTo>
                    <a:pt x="8187" y="12606"/>
                    <a:pt x="8191" y="12626"/>
                    <a:pt x="8141" y="12666"/>
                  </a:cubicBezTo>
                  <a:cubicBezTo>
                    <a:pt x="8604" y="12352"/>
                    <a:pt x="10799" y="10829"/>
                    <a:pt x="11262" y="10441"/>
                  </a:cubicBezTo>
                  <a:cubicBezTo>
                    <a:pt x="11181" y="10441"/>
                    <a:pt x="11062" y="10564"/>
                    <a:pt x="10963" y="10564"/>
                  </a:cubicBezTo>
                  <a:cubicBezTo>
                    <a:pt x="10953" y="10564"/>
                    <a:pt x="10943" y="10563"/>
                    <a:pt x="10934" y="10560"/>
                  </a:cubicBezTo>
                  <a:cubicBezTo>
                    <a:pt x="11038" y="10441"/>
                    <a:pt x="11143" y="10441"/>
                    <a:pt x="11158" y="10366"/>
                  </a:cubicBezTo>
                  <a:cubicBezTo>
                    <a:pt x="11168" y="10370"/>
                    <a:pt x="11179" y="10372"/>
                    <a:pt x="11190" y="10372"/>
                  </a:cubicBezTo>
                  <a:cubicBezTo>
                    <a:pt x="11300" y="10372"/>
                    <a:pt x="11450" y="10199"/>
                    <a:pt x="11592" y="10199"/>
                  </a:cubicBezTo>
                  <a:cubicBezTo>
                    <a:pt x="11601" y="10199"/>
                    <a:pt x="11611" y="10200"/>
                    <a:pt x="11621" y="10202"/>
                  </a:cubicBezTo>
                  <a:lnTo>
                    <a:pt x="11621" y="10127"/>
                  </a:lnTo>
                  <a:lnTo>
                    <a:pt x="11710" y="10112"/>
                  </a:lnTo>
                  <a:cubicBezTo>
                    <a:pt x="12233" y="9634"/>
                    <a:pt x="11830" y="9978"/>
                    <a:pt x="12338" y="9634"/>
                  </a:cubicBezTo>
                  <a:cubicBezTo>
                    <a:pt x="12614" y="9416"/>
                    <a:pt x="12707" y="9254"/>
                    <a:pt x="12863" y="9163"/>
                  </a:cubicBezTo>
                  <a:lnTo>
                    <a:pt x="12863" y="9163"/>
                  </a:lnTo>
                  <a:cubicBezTo>
                    <a:pt x="12855" y="9166"/>
                    <a:pt x="12845" y="9168"/>
                    <a:pt x="12835" y="9168"/>
                  </a:cubicBezTo>
                  <a:cubicBezTo>
                    <a:pt x="12812" y="9168"/>
                    <a:pt x="12795" y="9156"/>
                    <a:pt x="12831" y="9111"/>
                  </a:cubicBezTo>
                  <a:lnTo>
                    <a:pt x="12831" y="9111"/>
                  </a:lnTo>
                  <a:cubicBezTo>
                    <a:pt x="12835" y="9115"/>
                    <a:pt x="12840" y="9117"/>
                    <a:pt x="12845" y="9117"/>
                  </a:cubicBezTo>
                  <a:cubicBezTo>
                    <a:pt x="12896" y="9117"/>
                    <a:pt x="13000" y="8959"/>
                    <a:pt x="13057" y="8959"/>
                  </a:cubicBezTo>
                  <a:cubicBezTo>
                    <a:pt x="13062" y="8959"/>
                    <a:pt x="13066" y="8960"/>
                    <a:pt x="13070" y="8962"/>
                  </a:cubicBezTo>
                  <a:cubicBezTo>
                    <a:pt x="13144" y="8902"/>
                    <a:pt x="13383" y="8738"/>
                    <a:pt x="13264" y="8723"/>
                  </a:cubicBezTo>
                  <a:cubicBezTo>
                    <a:pt x="13305" y="8723"/>
                    <a:pt x="13425" y="8659"/>
                    <a:pt x="13461" y="8659"/>
                  </a:cubicBezTo>
                  <a:cubicBezTo>
                    <a:pt x="13476" y="8659"/>
                    <a:pt x="13475" y="8671"/>
                    <a:pt x="13443" y="8708"/>
                  </a:cubicBezTo>
                  <a:cubicBezTo>
                    <a:pt x="13503" y="8663"/>
                    <a:pt x="13562" y="8618"/>
                    <a:pt x="13622" y="8574"/>
                  </a:cubicBezTo>
                  <a:lnTo>
                    <a:pt x="13622" y="8574"/>
                  </a:lnTo>
                  <a:lnTo>
                    <a:pt x="13518" y="8618"/>
                  </a:lnTo>
                  <a:cubicBezTo>
                    <a:pt x="13757" y="8424"/>
                    <a:pt x="13921" y="8379"/>
                    <a:pt x="14040" y="8215"/>
                  </a:cubicBezTo>
                  <a:lnTo>
                    <a:pt x="14040" y="8215"/>
                  </a:lnTo>
                  <a:lnTo>
                    <a:pt x="13936" y="8260"/>
                  </a:lnTo>
                  <a:cubicBezTo>
                    <a:pt x="14060" y="8149"/>
                    <a:pt x="14172" y="8064"/>
                    <a:pt x="14271" y="8064"/>
                  </a:cubicBezTo>
                  <a:cubicBezTo>
                    <a:pt x="14279" y="8064"/>
                    <a:pt x="14287" y="8065"/>
                    <a:pt x="14294" y="8066"/>
                  </a:cubicBezTo>
                  <a:lnTo>
                    <a:pt x="14160" y="8200"/>
                  </a:lnTo>
                  <a:cubicBezTo>
                    <a:pt x="14354" y="8051"/>
                    <a:pt x="14548" y="7902"/>
                    <a:pt x="14713" y="7737"/>
                  </a:cubicBezTo>
                  <a:lnTo>
                    <a:pt x="14713" y="7737"/>
                  </a:lnTo>
                  <a:lnTo>
                    <a:pt x="14653" y="7782"/>
                  </a:lnTo>
                  <a:cubicBezTo>
                    <a:pt x="14862" y="7528"/>
                    <a:pt x="16146" y="6513"/>
                    <a:pt x="16326" y="6274"/>
                  </a:cubicBezTo>
                  <a:lnTo>
                    <a:pt x="16326" y="6274"/>
                  </a:lnTo>
                  <a:lnTo>
                    <a:pt x="16191" y="6303"/>
                  </a:lnTo>
                  <a:lnTo>
                    <a:pt x="16350" y="6116"/>
                  </a:lnTo>
                  <a:lnTo>
                    <a:pt x="16350" y="6116"/>
                  </a:lnTo>
                  <a:cubicBezTo>
                    <a:pt x="16334" y="6151"/>
                    <a:pt x="16362" y="6303"/>
                    <a:pt x="16346" y="6329"/>
                  </a:cubicBezTo>
                  <a:lnTo>
                    <a:pt x="16346" y="6329"/>
                  </a:lnTo>
                  <a:cubicBezTo>
                    <a:pt x="16576" y="6175"/>
                    <a:pt x="17213" y="5672"/>
                    <a:pt x="17879" y="5213"/>
                  </a:cubicBezTo>
                  <a:cubicBezTo>
                    <a:pt x="18566" y="4750"/>
                    <a:pt x="19223" y="4272"/>
                    <a:pt x="19432" y="4153"/>
                  </a:cubicBezTo>
                  <a:cubicBezTo>
                    <a:pt x="19474" y="4137"/>
                    <a:pt x="19502" y="4130"/>
                    <a:pt x="19520" y="4130"/>
                  </a:cubicBezTo>
                  <a:cubicBezTo>
                    <a:pt x="19586" y="4130"/>
                    <a:pt x="19522" y="4216"/>
                    <a:pt x="19522" y="4227"/>
                  </a:cubicBezTo>
                  <a:cubicBezTo>
                    <a:pt x="19716" y="4063"/>
                    <a:pt x="19582" y="4108"/>
                    <a:pt x="19746" y="4003"/>
                  </a:cubicBezTo>
                  <a:cubicBezTo>
                    <a:pt x="19756" y="3998"/>
                    <a:pt x="19763" y="3996"/>
                    <a:pt x="19767" y="3996"/>
                  </a:cubicBezTo>
                  <a:cubicBezTo>
                    <a:pt x="19792" y="3996"/>
                    <a:pt x="19758" y="4053"/>
                    <a:pt x="19746" y="4078"/>
                  </a:cubicBezTo>
                  <a:cubicBezTo>
                    <a:pt x="19821" y="4018"/>
                    <a:pt x="19895" y="3988"/>
                    <a:pt x="19880" y="3958"/>
                  </a:cubicBezTo>
                  <a:lnTo>
                    <a:pt x="19880" y="3958"/>
                  </a:lnTo>
                  <a:cubicBezTo>
                    <a:pt x="19860" y="3967"/>
                    <a:pt x="19843" y="3971"/>
                    <a:pt x="19830" y="3971"/>
                  </a:cubicBezTo>
                  <a:cubicBezTo>
                    <a:pt x="19773" y="3971"/>
                    <a:pt x="19764" y="3911"/>
                    <a:pt x="19716" y="3899"/>
                  </a:cubicBezTo>
                  <a:lnTo>
                    <a:pt x="19925" y="3764"/>
                  </a:lnTo>
                  <a:lnTo>
                    <a:pt x="19955" y="3809"/>
                  </a:lnTo>
                  <a:cubicBezTo>
                    <a:pt x="20000" y="3764"/>
                    <a:pt x="20000" y="3615"/>
                    <a:pt x="20224" y="3481"/>
                  </a:cubicBezTo>
                  <a:cubicBezTo>
                    <a:pt x="20597" y="3256"/>
                    <a:pt x="20971" y="2973"/>
                    <a:pt x="21344" y="2734"/>
                  </a:cubicBezTo>
                  <a:lnTo>
                    <a:pt x="21344" y="2734"/>
                  </a:lnTo>
                  <a:cubicBezTo>
                    <a:pt x="21359" y="2764"/>
                    <a:pt x="21284" y="2838"/>
                    <a:pt x="21225" y="2898"/>
                  </a:cubicBezTo>
                  <a:cubicBezTo>
                    <a:pt x="21269" y="2853"/>
                    <a:pt x="21329" y="2823"/>
                    <a:pt x="21404" y="2793"/>
                  </a:cubicBezTo>
                  <a:lnTo>
                    <a:pt x="21404" y="2793"/>
                  </a:lnTo>
                  <a:cubicBezTo>
                    <a:pt x="21398" y="2794"/>
                    <a:pt x="21393" y="2795"/>
                    <a:pt x="21389" y="2795"/>
                  </a:cubicBezTo>
                  <a:cubicBezTo>
                    <a:pt x="21316" y="2795"/>
                    <a:pt x="21493" y="2685"/>
                    <a:pt x="21465" y="2685"/>
                  </a:cubicBezTo>
                  <a:cubicBezTo>
                    <a:pt x="21462" y="2685"/>
                    <a:pt x="21457" y="2686"/>
                    <a:pt x="21449" y="2689"/>
                  </a:cubicBezTo>
                  <a:cubicBezTo>
                    <a:pt x="21658" y="2420"/>
                    <a:pt x="22061" y="2271"/>
                    <a:pt x="22240" y="2047"/>
                  </a:cubicBezTo>
                  <a:cubicBezTo>
                    <a:pt x="22210" y="1942"/>
                    <a:pt x="21762" y="210"/>
                    <a:pt x="21703" y="105"/>
                  </a:cubicBezTo>
                  <a:cubicBezTo>
                    <a:pt x="21762" y="75"/>
                    <a:pt x="21807" y="30"/>
                    <a:pt x="2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6"/>
            <p:cNvSpPr/>
            <p:nvPr/>
          </p:nvSpPr>
          <p:spPr>
            <a:xfrm>
              <a:off x="4079825" y="3033575"/>
              <a:ext cx="534725" cy="422750"/>
            </a:xfrm>
            <a:custGeom>
              <a:avLst/>
              <a:gdLst/>
              <a:ahLst/>
              <a:cxnLst/>
              <a:rect l="l" t="t" r="r" b="b"/>
              <a:pathLst>
                <a:path w="21389" h="16910" extrusionOk="0">
                  <a:moveTo>
                    <a:pt x="18897" y="1351"/>
                  </a:moveTo>
                  <a:cubicBezTo>
                    <a:pt x="18891" y="1354"/>
                    <a:pt x="18885" y="1357"/>
                    <a:pt x="18879" y="1361"/>
                  </a:cubicBezTo>
                  <a:cubicBezTo>
                    <a:pt x="18885" y="1358"/>
                    <a:pt x="18891" y="1354"/>
                    <a:pt x="18897" y="1351"/>
                  </a:cubicBezTo>
                  <a:close/>
                  <a:moveTo>
                    <a:pt x="15869" y="6374"/>
                  </a:moveTo>
                  <a:lnTo>
                    <a:pt x="15869" y="6374"/>
                  </a:lnTo>
                  <a:cubicBezTo>
                    <a:pt x="15867" y="6376"/>
                    <a:pt x="15864" y="6378"/>
                    <a:pt x="15862" y="6379"/>
                  </a:cubicBezTo>
                  <a:cubicBezTo>
                    <a:pt x="15865" y="6379"/>
                    <a:pt x="15867" y="6378"/>
                    <a:pt x="15869" y="6374"/>
                  </a:cubicBezTo>
                  <a:close/>
                  <a:moveTo>
                    <a:pt x="12517" y="9098"/>
                  </a:moveTo>
                  <a:lnTo>
                    <a:pt x="12517" y="9098"/>
                  </a:lnTo>
                  <a:cubicBezTo>
                    <a:pt x="12514" y="9099"/>
                    <a:pt x="12511" y="9101"/>
                    <a:pt x="12509" y="9103"/>
                  </a:cubicBezTo>
                  <a:lnTo>
                    <a:pt x="12509" y="9103"/>
                  </a:lnTo>
                  <a:cubicBezTo>
                    <a:pt x="12512" y="9101"/>
                    <a:pt x="12515" y="9099"/>
                    <a:pt x="12517" y="9098"/>
                  </a:cubicBezTo>
                  <a:close/>
                  <a:moveTo>
                    <a:pt x="7925" y="12393"/>
                  </a:moveTo>
                  <a:lnTo>
                    <a:pt x="7925" y="12393"/>
                  </a:lnTo>
                  <a:cubicBezTo>
                    <a:pt x="7922" y="12395"/>
                    <a:pt x="7919" y="12397"/>
                    <a:pt x="7916" y="12398"/>
                  </a:cubicBezTo>
                  <a:cubicBezTo>
                    <a:pt x="7920" y="12397"/>
                    <a:pt x="7923" y="12395"/>
                    <a:pt x="7925" y="12393"/>
                  </a:cubicBezTo>
                  <a:close/>
                  <a:moveTo>
                    <a:pt x="1588" y="16688"/>
                  </a:moveTo>
                  <a:cubicBezTo>
                    <a:pt x="1592" y="16688"/>
                    <a:pt x="1596" y="16692"/>
                    <a:pt x="1599" y="16700"/>
                  </a:cubicBezTo>
                  <a:lnTo>
                    <a:pt x="1493" y="16765"/>
                  </a:lnTo>
                  <a:lnTo>
                    <a:pt x="1493" y="16765"/>
                  </a:lnTo>
                  <a:cubicBezTo>
                    <a:pt x="1549" y="16723"/>
                    <a:pt x="1574" y="16688"/>
                    <a:pt x="1588" y="16688"/>
                  </a:cubicBezTo>
                  <a:close/>
                  <a:moveTo>
                    <a:pt x="20824" y="0"/>
                  </a:moveTo>
                  <a:cubicBezTo>
                    <a:pt x="20771" y="0"/>
                    <a:pt x="20652" y="82"/>
                    <a:pt x="20597" y="151"/>
                  </a:cubicBezTo>
                  <a:lnTo>
                    <a:pt x="20627" y="211"/>
                  </a:lnTo>
                  <a:cubicBezTo>
                    <a:pt x="20563" y="268"/>
                    <a:pt x="20543" y="277"/>
                    <a:pt x="20528" y="277"/>
                  </a:cubicBezTo>
                  <a:cubicBezTo>
                    <a:pt x="20522" y="277"/>
                    <a:pt x="20516" y="275"/>
                    <a:pt x="20510" y="275"/>
                  </a:cubicBezTo>
                  <a:cubicBezTo>
                    <a:pt x="20494" y="275"/>
                    <a:pt x="20468" y="283"/>
                    <a:pt x="20403" y="330"/>
                  </a:cubicBezTo>
                  <a:cubicBezTo>
                    <a:pt x="20358" y="300"/>
                    <a:pt x="20507" y="181"/>
                    <a:pt x="20627" y="76"/>
                  </a:cubicBezTo>
                  <a:lnTo>
                    <a:pt x="20627" y="76"/>
                  </a:lnTo>
                  <a:cubicBezTo>
                    <a:pt x="20507" y="151"/>
                    <a:pt x="20373" y="211"/>
                    <a:pt x="20358" y="300"/>
                  </a:cubicBezTo>
                  <a:cubicBezTo>
                    <a:pt x="20332" y="313"/>
                    <a:pt x="20316" y="318"/>
                    <a:pt x="20305" y="318"/>
                  </a:cubicBezTo>
                  <a:cubicBezTo>
                    <a:pt x="20279" y="318"/>
                    <a:pt x="20284" y="290"/>
                    <a:pt x="20254" y="290"/>
                  </a:cubicBezTo>
                  <a:cubicBezTo>
                    <a:pt x="20239" y="290"/>
                    <a:pt x="20217" y="296"/>
                    <a:pt x="20179" y="315"/>
                  </a:cubicBezTo>
                  <a:cubicBezTo>
                    <a:pt x="20104" y="420"/>
                    <a:pt x="19999" y="524"/>
                    <a:pt x="19895" y="599"/>
                  </a:cubicBezTo>
                  <a:cubicBezTo>
                    <a:pt x="19596" y="749"/>
                    <a:pt x="19551" y="973"/>
                    <a:pt x="19283" y="1107"/>
                  </a:cubicBezTo>
                  <a:lnTo>
                    <a:pt x="19283" y="1062"/>
                  </a:lnTo>
                  <a:cubicBezTo>
                    <a:pt x="19196" y="1105"/>
                    <a:pt x="19054" y="1260"/>
                    <a:pt x="18897" y="1351"/>
                  </a:cubicBezTo>
                  <a:lnTo>
                    <a:pt x="18897" y="1351"/>
                  </a:lnTo>
                  <a:cubicBezTo>
                    <a:pt x="18909" y="1345"/>
                    <a:pt x="18921" y="1342"/>
                    <a:pt x="18929" y="1342"/>
                  </a:cubicBezTo>
                  <a:cubicBezTo>
                    <a:pt x="18950" y="1342"/>
                    <a:pt x="18955" y="1360"/>
                    <a:pt x="18909" y="1406"/>
                  </a:cubicBezTo>
                  <a:cubicBezTo>
                    <a:pt x="18715" y="1510"/>
                    <a:pt x="18610" y="1630"/>
                    <a:pt x="18461" y="1704"/>
                  </a:cubicBezTo>
                  <a:lnTo>
                    <a:pt x="18371" y="1839"/>
                  </a:lnTo>
                  <a:cubicBezTo>
                    <a:pt x="17759" y="2287"/>
                    <a:pt x="15444" y="4199"/>
                    <a:pt x="14817" y="4632"/>
                  </a:cubicBezTo>
                  <a:lnTo>
                    <a:pt x="14832" y="4617"/>
                  </a:lnTo>
                  <a:lnTo>
                    <a:pt x="14832" y="4617"/>
                  </a:lnTo>
                  <a:cubicBezTo>
                    <a:pt x="13891" y="5319"/>
                    <a:pt x="11949" y="6723"/>
                    <a:pt x="11023" y="7485"/>
                  </a:cubicBezTo>
                  <a:cubicBezTo>
                    <a:pt x="10829" y="7574"/>
                    <a:pt x="10650" y="7694"/>
                    <a:pt x="10470" y="7813"/>
                  </a:cubicBezTo>
                  <a:cubicBezTo>
                    <a:pt x="10500" y="7800"/>
                    <a:pt x="10520" y="7795"/>
                    <a:pt x="10532" y="7795"/>
                  </a:cubicBezTo>
                  <a:cubicBezTo>
                    <a:pt x="10562" y="7795"/>
                    <a:pt x="10539" y="7830"/>
                    <a:pt x="10485" y="7873"/>
                  </a:cubicBezTo>
                  <a:cubicBezTo>
                    <a:pt x="10007" y="8202"/>
                    <a:pt x="10485" y="7918"/>
                    <a:pt x="10007" y="8291"/>
                  </a:cubicBezTo>
                  <a:cubicBezTo>
                    <a:pt x="9470" y="8724"/>
                    <a:pt x="7259" y="10203"/>
                    <a:pt x="6736" y="10532"/>
                  </a:cubicBezTo>
                  <a:cubicBezTo>
                    <a:pt x="6512" y="10770"/>
                    <a:pt x="6139" y="10965"/>
                    <a:pt x="5900" y="11189"/>
                  </a:cubicBezTo>
                  <a:lnTo>
                    <a:pt x="5915" y="11159"/>
                  </a:lnTo>
                  <a:lnTo>
                    <a:pt x="5915" y="11159"/>
                  </a:lnTo>
                  <a:cubicBezTo>
                    <a:pt x="5646" y="11383"/>
                    <a:pt x="4003" y="12473"/>
                    <a:pt x="3690" y="12727"/>
                  </a:cubicBezTo>
                  <a:lnTo>
                    <a:pt x="3734" y="12712"/>
                  </a:lnTo>
                  <a:lnTo>
                    <a:pt x="3734" y="12712"/>
                  </a:lnTo>
                  <a:cubicBezTo>
                    <a:pt x="3480" y="12951"/>
                    <a:pt x="3466" y="12862"/>
                    <a:pt x="3227" y="12996"/>
                  </a:cubicBezTo>
                  <a:cubicBezTo>
                    <a:pt x="3316" y="13041"/>
                    <a:pt x="3092" y="13265"/>
                    <a:pt x="3003" y="13325"/>
                  </a:cubicBezTo>
                  <a:lnTo>
                    <a:pt x="3003" y="13310"/>
                  </a:lnTo>
                  <a:cubicBezTo>
                    <a:pt x="2868" y="13429"/>
                    <a:pt x="2584" y="13713"/>
                    <a:pt x="2360" y="13892"/>
                  </a:cubicBezTo>
                  <a:lnTo>
                    <a:pt x="2345" y="13847"/>
                  </a:lnTo>
                  <a:cubicBezTo>
                    <a:pt x="2136" y="14041"/>
                    <a:pt x="1897" y="14221"/>
                    <a:pt x="1658" y="14385"/>
                  </a:cubicBezTo>
                  <a:cubicBezTo>
                    <a:pt x="1210" y="14624"/>
                    <a:pt x="792" y="14908"/>
                    <a:pt x="404" y="15236"/>
                  </a:cubicBezTo>
                  <a:lnTo>
                    <a:pt x="45" y="15326"/>
                  </a:lnTo>
                  <a:lnTo>
                    <a:pt x="0" y="15371"/>
                  </a:lnTo>
                  <a:cubicBezTo>
                    <a:pt x="0" y="15371"/>
                    <a:pt x="483" y="16872"/>
                    <a:pt x="1195" y="16872"/>
                  </a:cubicBezTo>
                  <a:cubicBezTo>
                    <a:pt x="1225" y="16872"/>
                    <a:pt x="1255" y="16870"/>
                    <a:pt x="1285" y="16864"/>
                  </a:cubicBezTo>
                  <a:lnTo>
                    <a:pt x="1300" y="16909"/>
                  </a:lnTo>
                  <a:lnTo>
                    <a:pt x="1404" y="16820"/>
                  </a:lnTo>
                  <a:cubicBezTo>
                    <a:pt x="1449" y="16797"/>
                    <a:pt x="1474" y="16788"/>
                    <a:pt x="1485" y="16788"/>
                  </a:cubicBezTo>
                  <a:cubicBezTo>
                    <a:pt x="1512" y="16788"/>
                    <a:pt x="1466" y="16837"/>
                    <a:pt x="1434" y="16879"/>
                  </a:cubicBezTo>
                  <a:cubicBezTo>
                    <a:pt x="1494" y="16849"/>
                    <a:pt x="1554" y="16820"/>
                    <a:pt x="1613" y="16790"/>
                  </a:cubicBezTo>
                  <a:cubicBezTo>
                    <a:pt x="1618" y="16780"/>
                    <a:pt x="1617" y="16776"/>
                    <a:pt x="1611" y="16776"/>
                  </a:cubicBezTo>
                  <a:cubicBezTo>
                    <a:pt x="1600" y="16776"/>
                    <a:pt x="1574" y="16790"/>
                    <a:pt x="1554" y="16790"/>
                  </a:cubicBezTo>
                  <a:cubicBezTo>
                    <a:pt x="1613" y="16700"/>
                    <a:pt x="1688" y="16640"/>
                    <a:pt x="1793" y="16581"/>
                  </a:cubicBezTo>
                  <a:cubicBezTo>
                    <a:pt x="1832" y="16550"/>
                    <a:pt x="1852" y="16541"/>
                    <a:pt x="1865" y="16541"/>
                  </a:cubicBezTo>
                  <a:cubicBezTo>
                    <a:pt x="1884" y="16541"/>
                    <a:pt x="1887" y="16560"/>
                    <a:pt x="1911" y="16560"/>
                  </a:cubicBezTo>
                  <a:cubicBezTo>
                    <a:pt x="1928" y="16560"/>
                    <a:pt x="1954" y="16551"/>
                    <a:pt x="2002" y="16521"/>
                  </a:cubicBezTo>
                  <a:cubicBezTo>
                    <a:pt x="2868" y="15938"/>
                    <a:pt x="3719" y="15401"/>
                    <a:pt x="4571" y="14788"/>
                  </a:cubicBezTo>
                  <a:cubicBezTo>
                    <a:pt x="4601" y="14788"/>
                    <a:pt x="4571" y="14803"/>
                    <a:pt x="4556" y="14833"/>
                  </a:cubicBezTo>
                  <a:cubicBezTo>
                    <a:pt x="4810" y="14624"/>
                    <a:pt x="5034" y="14475"/>
                    <a:pt x="5258" y="14280"/>
                  </a:cubicBezTo>
                  <a:cubicBezTo>
                    <a:pt x="5303" y="14265"/>
                    <a:pt x="5362" y="14265"/>
                    <a:pt x="5407" y="14265"/>
                  </a:cubicBezTo>
                  <a:cubicBezTo>
                    <a:pt x="5601" y="14086"/>
                    <a:pt x="5810" y="13922"/>
                    <a:pt x="6020" y="13788"/>
                  </a:cubicBezTo>
                  <a:lnTo>
                    <a:pt x="6483" y="13459"/>
                  </a:lnTo>
                  <a:cubicBezTo>
                    <a:pt x="6602" y="13369"/>
                    <a:pt x="6707" y="13310"/>
                    <a:pt x="6707" y="13310"/>
                  </a:cubicBezTo>
                  <a:lnTo>
                    <a:pt x="6662" y="13220"/>
                  </a:lnTo>
                  <a:cubicBezTo>
                    <a:pt x="6754" y="13155"/>
                    <a:pt x="6797" y="13141"/>
                    <a:pt x="6825" y="13141"/>
                  </a:cubicBezTo>
                  <a:cubicBezTo>
                    <a:pt x="6846" y="13141"/>
                    <a:pt x="6859" y="13149"/>
                    <a:pt x="6878" y="13149"/>
                  </a:cubicBezTo>
                  <a:cubicBezTo>
                    <a:pt x="6903" y="13149"/>
                    <a:pt x="6939" y="13135"/>
                    <a:pt x="7020" y="13071"/>
                  </a:cubicBezTo>
                  <a:cubicBezTo>
                    <a:pt x="7050" y="12906"/>
                    <a:pt x="7424" y="12802"/>
                    <a:pt x="7468" y="12682"/>
                  </a:cubicBezTo>
                  <a:cubicBezTo>
                    <a:pt x="7468" y="12682"/>
                    <a:pt x="7545" y="12644"/>
                    <a:pt x="7583" y="12644"/>
                  </a:cubicBezTo>
                  <a:cubicBezTo>
                    <a:pt x="7593" y="12644"/>
                    <a:pt x="7600" y="12646"/>
                    <a:pt x="7603" y="12652"/>
                  </a:cubicBezTo>
                  <a:cubicBezTo>
                    <a:pt x="7603" y="12578"/>
                    <a:pt x="7707" y="12563"/>
                    <a:pt x="7782" y="12488"/>
                  </a:cubicBezTo>
                  <a:cubicBezTo>
                    <a:pt x="7787" y="12478"/>
                    <a:pt x="7784" y="12475"/>
                    <a:pt x="7776" y="12475"/>
                  </a:cubicBezTo>
                  <a:cubicBezTo>
                    <a:pt x="7762" y="12475"/>
                    <a:pt x="7732" y="12488"/>
                    <a:pt x="7722" y="12488"/>
                  </a:cubicBezTo>
                  <a:lnTo>
                    <a:pt x="7872" y="12354"/>
                  </a:lnTo>
                  <a:cubicBezTo>
                    <a:pt x="7892" y="12345"/>
                    <a:pt x="7911" y="12342"/>
                    <a:pt x="7925" y="12342"/>
                  </a:cubicBezTo>
                  <a:cubicBezTo>
                    <a:pt x="7960" y="12342"/>
                    <a:pt x="7969" y="12363"/>
                    <a:pt x="7925" y="12393"/>
                  </a:cubicBezTo>
                  <a:lnTo>
                    <a:pt x="7925" y="12393"/>
                  </a:lnTo>
                  <a:cubicBezTo>
                    <a:pt x="8392" y="12096"/>
                    <a:pt x="10503" y="10679"/>
                    <a:pt x="10948" y="10322"/>
                  </a:cubicBezTo>
                  <a:cubicBezTo>
                    <a:pt x="10868" y="10322"/>
                    <a:pt x="10763" y="10431"/>
                    <a:pt x="10666" y="10431"/>
                  </a:cubicBezTo>
                  <a:cubicBezTo>
                    <a:pt x="10656" y="10431"/>
                    <a:pt x="10645" y="10430"/>
                    <a:pt x="10635" y="10427"/>
                  </a:cubicBezTo>
                  <a:cubicBezTo>
                    <a:pt x="10739" y="10307"/>
                    <a:pt x="10829" y="10322"/>
                    <a:pt x="10859" y="10248"/>
                  </a:cubicBezTo>
                  <a:cubicBezTo>
                    <a:pt x="10872" y="10254"/>
                    <a:pt x="10886" y="10257"/>
                    <a:pt x="10900" y="10257"/>
                  </a:cubicBezTo>
                  <a:cubicBezTo>
                    <a:pt x="11007" y="10257"/>
                    <a:pt x="11142" y="10096"/>
                    <a:pt x="11278" y="10096"/>
                  </a:cubicBezTo>
                  <a:cubicBezTo>
                    <a:pt x="11287" y="10096"/>
                    <a:pt x="11297" y="10097"/>
                    <a:pt x="11307" y="10098"/>
                  </a:cubicBezTo>
                  <a:lnTo>
                    <a:pt x="11307" y="10024"/>
                  </a:lnTo>
                  <a:lnTo>
                    <a:pt x="11396" y="10009"/>
                  </a:lnTo>
                  <a:cubicBezTo>
                    <a:pt x="11904" y="9576"/>
                    <a:pt x="11501" y="9904"/>
                    <a:pt x="11994" y="9576"/>
                  </a:cubicBezTo>
                  <a:cubicBezTo>
                    <a:pt x="12258" y="9355"/>
                    <a:pt x="12349" y="9207"/>
                    <a:pt x="12509" y="9103"/>
                  </a:cubicBezTo>
                  <a:lnTo>
                    <a:pt x="12509" y="9103"/>
                  </a:lnTo>
                  <a:cubicBezTo>
                    <a:pt x="12499" y="9107"/>
                    <a:pt x="12484" y="9111"/>
                    <a:pt x="12472" y="9111"/>
                  </a:cubicBezTo>
                  <a:cubicBezTo>
                    <a:pt x="12451" y="9111"/>
                    <a:pt x="12439" y="9101"/>
                    <a:pt x="12472" y="9068"/>
                  </a:cubicBezTo>
                  <a:lnTo>
                    <a:pt x="12472" y="9068"/>
                  </a:lnTo>
                  <a:cubicBezTo>
                    <a:pt x="12475" y="9070"/>
                    <a:pt x="12478" y="9071"/>
                    <a:pt x="12482" y="9071"/>
                  </a:cubicBezTo>
                  <a:cubicBezTo>
                    <a:pt x="12531" y="9071"/>
                    <a:pt x="12638" y="8916"/>
                    <a:pt x="12698" y="8916"/>
                  </a:cubicBezTo>
                  <a:cubicBezTo>
                    <a:pt x="12702" y="8916"/>
                    <a:pt x="12707" y="8916"/>
                    <a:pt x="12711" y="8918"/>
                  </a:cubicBezTo>
                  <a:cubicBezTo>
                    <a:pt x="12785" y="8859"/>
                    <a:pt x="13010" y="8694"/>
                    <a:pt x="12890" y="8694"/>
                  </a:cubicBezTo>
                  <a:cubicBezTo>
                    <a:pt x="12933" y="8694"/>
                    <a:pt x="13061" y="8625"/>
                    <a:pt x="13091" y="8625"/>
                  </a:cubicBezTo>
                  <a:cubicBezTo>
                    <a:pt x="13102" y="8625"/>
                    <a:pt x="13099" y="8635"/>
                    <a:pt x="13069" y="8665"/>
                  </a:cubicBezTo>
                  <a:cubicBezTo>
                    <a:pt x="13129" y="8635"/>
                    <a:pt x="13204" y="8590"/>
                    <a:pt x="13248" y="8530"/>
                  </a:cubicBezTo>
                  <a:lnTo>
                    <a:pt x="13248" y="8530"/>
                  </a:lnTo>
                  <a:lnTo>
                    <a:pt x="13159" y="8575"/>
                  </a:lnTo>
                  <a:cubicBezTo>
                    <a:pt x="13383" y="8396"/>
                    <a:pt x="13547" y="8366"/>
                    <a:pt x="13652" y="8187"/>
                  </a:cubicBezTo>
                  <a:lnTo>
                    <a:pt x="13652" y="8187"/>
                  </a:lnTo>
                  <a:lnTo>
                    <a:pt x="13547" y="8231"/>
                  </a:lnTo>
                  <a:cubicBezTo>
                    <a:pt x="13664" y="8141"/>
                    <a:pt x="13769" y="8061"/>
                    <a:pt x="13854" y="8061"/>
                  </a:cubicBezTo>
                  <a:cubicBezTo>
                    <a:pt x="13866" y="8061"/>
                    <a:pt x="13879" y="8063"/>
                    <a:pt x="13891" y="8067"/>
                  </a:cubicBezTo>
                  <a:lnTo>
                    <a:pt x="13771" y="8187"/>
                  </a:lnTo>
                  <a:lnTo>
                    <a:pt x="13771" y="8187"/>
                  </a:lnTo>
                  <a:cubicBezTo>
                    <a:pt x="13965" y="8052"/>
                    <a:pt x="14145" y="7903"/>
                    <a:pt x="14309" y="7739"/>
                  </a:cubicBezTo>
                  <a:lnTo>
                    <a:pt x="14309" y="7739"/>
                  </a:lnTo>
                  <a:lnTo>
                    <a:pt x="14234" y="7783"/>
                  </a:lnTo>
                  <a:cubicBezTo>
                    <a:pt x="14428" y="7544"/>
                    <a:pt x="15683" y="6559"/>
                    <a:pt x="15847" y="6320"/>
                  </a:cubicBezTo>
                  <a:lnTo>
                    <a:pt x="15847" y="6320"/>
                  </a:lnTo>
                  <a:lnTo>
                    <a:pt x="15713" y="6349"/>
                  </a:lnTo>
                  <a:lnTo>
                    <a:pt x="15872" y="6162"/>
                  </a:lnTo>
                  <a:lnTo>
                    <a:pt x="15872" y="6162"/>
                  </a:lnTo>
                  <a:cubicBezTo>
                    <a:pt x="15856" y="6197"/>
                    <a:pt x="15883" y="6345"/>
                    <a:pt x="15869" y="6374"/>
                  </a:cubicBezTo>
                  <a:lnTo>
                    <a:pt x="15869" y="6374"/>
                  </a:lnTo>
                  <a:cubicBezTo>
                    <a:pt x="16084" y="6206"/>
                    <a:pt x="16720" y="5762"/>
                    <a:pt x="17341" y="5259"/>
                  </a:cubicBezTo>
                  <a:cubicBezTo>
                    <a:pt x="17968" y="4766"/>
                    <a:pt x="18596" y="4288"/>
                    <a:pt x="18790" y="4154"/>
                  </a:cubicBezTo>
                  <a:cubicBezTo>
                    <a:pt x="18831" y="4133"/>
                    <a:pt x="18858" y="4125"/>
                    <a:pt x="18875" y="4125"/>
                  </a:cubicBezTo>
                  <a:cubicBezTo>
                    <a:pt x="18932" y="4125"/>
                    <a:pt x="18879" y="4214"/>
                    <a:pt x="18879" y="4214"/>
                  </a:cubicBezTo>
                  <a:cubicBezTo>
                    <a:pt x="19059" y="4064"/>
                    <a:pt x="18924" y="4109"/>
                    <a:pt x="19088" y="3990"/>
                  </a:cubicBezTo>
                  <a:cubicBezTo>
                    <a:pt x="19096" y="3985"/>
                    <a:pt x="19101" y="3983"/>
                    <a:pt x="19105" y="3983"/>
                  </a:cubicBezTo>
                  <a:cubicBezTo>
                    <a:pt x="19124" y="3983"/>
                    <a:pt x="19101" y="4039"/>
                    <a:pt x="19088" y="4064"/>
                  </a:cubicBezTo>
                  <a:cubicBezTo>
                    <a:pt x="19148" y="4005"/>
                    <a:pt x="19223" y="3975"/>
                    <a:pt x="19208" y="3945"/>
                  </a:cubicBezTo>
                  <a:lnTo>
                    <a:pt x="19208" y="3945"/>
                  </a:lnTo>
                  <a:cubicBezTo>
                    <a:pt x="19190" y="3954"/>
                    <a:pt x="19175" y="3957"/>
                    <a:pt x="19162" y="3957"/>
                  </a:cubicBezTo>
                  <a:cubicBezTo>
                    <a:pt x="19110" y="3957"/>
                    <a:pt x="19091" y="3900"/>
                    <a:pt x="19044" y="3900"/>
                  </a:cubicBezTo>
                  <a:lnTo>
                    <a:pt x="19238" y="3736"/>
                  </a:lnTo>
                  <a:lnTo>
                    <a:pt x="19268" y="3781"/>
                  </a:lnTo>
                  <a:cubicBezTo>
                    <a:pt x="19312" y="3751"/>
                    <a:pt x="19297" y="3601"/>
                    <a:pt x="19522" y="3467"/>
                  </a:cubicBezTo>
                  <a:cubicBezTo>
                    <a:pt x="19865" y="3213"/>
                    <a:pt x="20224" y="2929"/>
                    <a:pt x="20567" y="2675"/>
                  </a:cubicBezTo>
                  <a:lnTo>
                    <a:pt x="20567" y="2675"/>
                  </a:lnTo>
                  <a:cubicBezTo>
                    <a:pt x="20567" y="2705"/>
                    <a:pt x="20507" y="2765"/>
                    <a:pt x="20448" y="2840"/>
                  </a:cubicBezTo>
                  <a:cubicBezTo>
                    <a:pt x="20507" y="2795"/>
                    <a:pt x="20552" y="2750"/>
                    <a:pt x="20612" y="2720"/>
                  </a:cubicBezTo>
                  <a:lnTo>
                    <a:pt x="20612" y="2720"/>
                  </a:lnTo>
                  <a:cubicBezTo>
                    <a:pt x="20603" y="2723"/>
                    <a:pt x="20597" y="2724"/>
                    <a:pt x="20592" y="2724"/>
                  </a:cubicBezTo>
                  <a:cubicBezTo>
                    <a:pt x="20547" y="2724"/>
                    <a:pt x="20694" y="2612"/>
                    <a:pt x="20670" y="2612"/>
                  </a:cubicBezTo>
                  <a:cubicBezTo>
                    <a:pt x="20667" y="2612"/>
                    <a:pt x="20663" y="2613"/>
                    <a:pt x="20657" y="2616"/>
                  </a:cubicBezTo>
                  <a:cubicBezTo>
                    <a:pt x="20836" y="2347"/>
                    <a:pt x="21224" y="2182"/>
                    <a:pt x="21389" y="1943"/>
                  </a:cubicBezTo>
                  <a:cubicBezTo>
                    <a:pt x="21344" y="1854"/>
                    <a:pt x="20746" y="196"/>
                    <a:pt x="20672" y="106"/>
                  </a:cubicBezTo>
                  <a:cubicBezTo>
                    <a:pt x="20716" y="61"/>
                    <a:pt x="20776" y="32"/>
                    <a:pt x="20836" y="2"/>
                  </a:cubicBezTo>
                  <a:cubicBezTo>
                    <a:pt x="20833" y="1"/>
                    <a:pt x="20829" y="0"/>
                    <a:pt x="20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6"/>
            <p:cNvSpPr/>
            <p:nvPr/>
          </p:nvSpPr>
          <p:spPr>
            <a:xfrm>
              <a:off x="4154875" y="3079525"/>
              <a:ext cx="570200" cy="461175"/>
            </a:xfrm>
            <a:custGeom>
              <a:avLst/>
              <a:gdLst/>
              <a:ahLst/>
              <a:cxnLst/>
              <a:rect l="l" t="t" r="r" b="b"/>
              <a:pathLst>
                <a:path w="22808" h="18447" extrusionOk="0">
                  <a:moveTo>
                    <a:pt x="20249" y="1385"/>
                  </a:moveTo>
                  <a:lnTo>
                    <a:pt x="20249" y="1385"/>
                  </a:lnTo>
                  <a:cubicBezTo>
                    <a:pt x="20246" y="1386"/>
                    <a:pt x="20242" y="1388"/>
                    <a:pt x="20239" y="1390"/>
                  </a:cubicBezTo>
                  <a:cubicBezTo>
                    <a:pt x="20242" y="1388"/>
                    <a:pt x="20246" y="1387"/>
                    <a:pt x="20249" y="1385"/>
                  </a:cubicBezTo>
                  <a:close/>
                  <a:moveTo>
                    <a:pt x="16691" y="6567"/>
                  </a:moveTo>
                  <a:cubicBezTo>
                    <a:pt x="16689" y="6569"/>
                    <a:pt x="16686" y="6571"/>
                    <a:pt x="16684" y="6573"/>
                  </a:cubicBezTo>
                  <a:cubicBezTo>
                    <a:pt x="16687" y="6573"/>
                    <a:pt x="16689" y="6571"/>
                    <a:pt x="16691" y="6567"/>
                  </a:cubicBezTo>
                  <a:close/>
                  <a:moveTo>
                    <a:pt x="13099" y="9470"/>
                  </a:moveTo>
                  <a:lnTo>
                    <a:pt x="13099" y="9470"/>
                  </a:lnTo>
                  <a:cubicBezTo>
                    <a:pt x="13087" y="9477"/>
                    <a:pt x="13076" y="9483"/>
                    <a:pt x="13065" y="9490"/>
                  </a:cubicBezTo>
                  <a:lnTo>
                    <a:pt x="13065" y="9490"/>
                  </a:lnTo>
                  <a:cubicBezTo>
                    <a:pt x="13078" y="9486"/>
                    <a:pt x="13091" y="9479"/>
                    <a:pt x="13099" y="9470"/>
                  </a:cubicBezTo>
                  <a:close/>
                  <a:moveTo>
                    <a:pt x="22434" y="1"/>
                  </a:moveTo>
                  <a:lnTo>
                    <a:pt x="22434" y="1"/>
                  </a:lnTo>
                  <a:cubicBezTo>
                    <a:pt x="22330" y="31"/>
                    <a:pt x="22240" y="90"/>
                    <a:pt x="22180" y="150"/>
                  </a:cubicBezTo>
                  <a:lnTo>
                    <a:pt x="22195" y="225"/>
                  </a:lnTo>
                  <a:cubicBezTo>
                    <a:pt x="22128" y="286"/>
                    <a:pt x="22106" y="297"/>
                    <a:pt x="22091" y="297"/>
                  </a:cubicBezTo>
                  <a:cubicBezTo>
                    <a:pt x="22082" y="297"/>
                    <a:pt x="22076" y="293"/>
                    <a:pt x="22065" y="293"/>
                  </a:cubicBezTo>
                  <a:cubicBezTo>
                    <a:pt x="22048" y="293"/>
                    <a:pt x="22020" y="302"/>
                    <a:pt x="21956" y="344"/>
                  </a:cubicBezTo>
                  <a:cubicBezTo>
                    <a:pt x="21911" y="314"/>
                    <a:pt x="22076" y="180"/>
                    <a:pt x="22210" y="76"/>
                  </a:cubicBezTo>
                  <a:lnTo>
                    <a:pt x="22210" y="76"/>
                  </a:lnTo>
                  <a:cubicBezTo>
                    <a:pt x="22076" y="165"/>
                    <a:pt x="21926" y="225"/>
                    <a:pt x="21911" y="314"/>
                  </a:cubicBezTo>
                  <a:cubicBezTo>
                    <a:pt x="21885" y="326"/>
                    <a:pt x="21868" y="330"/>
                    <a:pt x="21856" y="330"/>
                  </a:cubicBezTo>
                  <a:cubicBezTo>
                    <a:pt x="21824" y="330"/>
                    <a:pt x="21833" y="298"/>
                    <a:pt x="21807" y="298"/>
                  </a:cubicBezTo>
                  <a:cubicBezTo>
                    <a:pt x="21794" y="298"/>
                    <a:pt x="21772" y="306"/>
                    <a:pt x="21732" y="329"/>
                  </a:cubicBezTo>
                  <a:cubicBezTo>
                    <a:pt x="21628" y="449"/>
                    <a:pt x="21508" y="539"/>
                    <a:pt x="21389" y="613"/>
                  </a:cubicBezTo>
                  <a:lnTo>
                    <a:pt x="21389" y="598"/>
                  </a:lnTo>
                  <a:cubicBezTo>
                    <a:pt x="21060" y="763"/>
                    <a:pt x="20985" y="972"/>
                    <a:pt x="20687" y="1121"/>
                  </a:cubicBezTo>
                  <a:lnTo>
                    <a:pt x="20702" y="1091"/>
                  </a:lnTo>
                  <a:lnTo>
                    <a:pt x="20702" y="1091"/>
                  </a:lnTo>
                  <a:cubicBezTo>
                    <a:pt x="20599" y="1135"/>
                    <a:pt x="20439" y="1294"/>
                    <a:pt x="20249" y="1385"/>
                  </a:cubicBezTo>
                  <a:lnTo>
                    <a:pt x="20249" y="1385"/>
                  </a:lnTo>
                  <a:cubicBezTo>
                    <a:pt x="20267" y="1377"/>
                    <a:pt x="20285" y="1372"/>
                    <a:pt x="20297" y="1372"/>
                  </a:cubicBezTo>
                  <a:cubicBezTo>
                    <a:pt x="20322" y="1372"/>
                    <a:pt x="20325" y="1393"/>
                    <a:pt x="20268" y="1450"/>
                  </a:cubicBezTo>
                  <a:cubicBezTo>
                    <a:pt x="20044" y="1554"/>
                    <a:pt x="19940" y="1674"/>
                    <a:pt x="19776" y="1733"/>
                  </a:cubicBezTo>
                  <a:lnTo>
                    <a:pt x="19671" y="1883"/>
                  </a:lnTo>
                  <a:cubicBezTo>
                    <a:pt x="18984" y="2346"/>
                    <a:pt x="16325" y="4287"/>
                    <a:pt x="15668" y="4795"/>
                  </a:cubicBezTo>
                  <a:lnTo>
                    <a:pt x="15698" y="4765"/>
                  </a:lnTo>
                  <a:lnTo>
                    <a:pt x="15698" y="4765"/>
                  </a:lnTo>
                  <a:cubicBezTo>
                    <a:pt x="14682" y="5542"/>
                    <a:pt x="12562" y="7066"/>
                    <a:pt x="11546" y="7902"/>
                  </a:cubicBezTo>
                  <a:cubicBezTo>
                    <a:pt x="11337" y="8006"/>
                    <a:pt x="11143" y="8126"/>
                    <a:pt x="10948" y="8275"/>
                  </a:cubicBezTo>
                  <a:cubicBezTo>
                    <a:pt x="10979" y="8258"/>
                    <a:pt x="11001" y="8251"/>
                    <a:pt x="11014" y="8251"/>
                  </a:cubicBezTo>
                  <a:cubicBezTo>
                    <a:pt x="11047" y="8251"/>
                    <a:pt x="11031" y="8293"/>
                    <a:pt x="10978" y="8335"/>
                  </a:cubicBezTo>
                  <a:cubicBezTo>
                    <a:pt x="10456" y="8708"/>
                    <a:pt x="10963" y="8380"/>
                    <a:pt x="10456" y="8798"/>
                  </a:cubicBezTo>
                  <a:cubicBezTo>
                    <a:pt x="9888" y="9291"/>
                    <a:pt x="7558" y="10994"/>
                    <a:pt x="7005" y="11367"/>
                  </a:cubicBezTo>
                  <a:cubicBezTo>
                    <a:pt x="6766" y="11636"/>
                    <a:pt x="6363" y="11860"/>
                    <a:pt x="6124" y="12114"/>
                  </a:cubicBezTo>
                  <a:lnTo>
                    <a:pt x="6139" y="12069"/>
                  </a:lnTo>
                  <a:lnTo>
                    <a:pt x="6139" y="12069"/>
                  </a:lnTo>
                  <a:cubicBezTo>
                    <a:pt x="5990" y="12203"/>
                    <a:pt x="5482" y="12562"/>
                    <a:pt x="4974" y="12965"/>
                  </a:cubicBezTo>
                  <a:cubicBezTo>
                    <a:pt x="4481" y="13353"/>
                    <a:pt x="3973" y="13742"/>
                    <a:pt x="3809" y="13891"/>
                  </a:cubicBezTo>
                  <a:lnTo>
                    <a:pt x="3854" y="13861"/>
                  </a:lnTo>
                  <a:lnTo>
                    <a:pt x="3854" y="13861"/>
                  </a:lnTo>
                  <a:cubicBezTo>
                    <a:pt x="3585" y="14145"/>
                    <a:pt x="3585" y="14055"/>
                    <a:pt x="3331" y="14220"/>
                  </a:cubicBezTo>
                  <a:cubicBezTo>
                    <a:pt x="3421" y="14250"/>
                    <a:pt x="3182" y="14504"/>
                    <a:pt x="3092" y="14593"/>
                  </a:cubicBezTo>
                  <a:lnTo>
                    <a:pt x="3092" y="14563"/>
                  </a:lnTo>
                  <a:cubicBezTo>
                    <a:pt x="2958" y="14698"/>
                    <a:pt x="2674" y="15026"/>
                    <a:pt x="2435" y="15235"/>
                  </a:cubicBezTo>
                  <a:lnTo>
                    <a:pt x="2420" y="15191"/>
                  </a:lnTo>
                  <a:cubicBezTo>
                    <a:pt x="2196" y="15400"/>
                    <a:pt x="1957" y="15609"/>
                    <a:pt x="1718" y="15803"/>
                  </a:cubicBezTo>
                  <a:cubicBezTo>
                    <a:pt x="1255" y="16102"/>
                    <a:pt x="807" y="16445"/>
                    <a:pt x="404" y="16819"/>
                  </a:cubicBezTo>
                  <a:lnTo>
                    <a:pt x="30" y="16938"/>
                  </a:lnTo>
                  <a:lnTo>
                    <a:pt x="1" y="16983"/>
                  </a:lnTo>
                  <a:cubicBezTo>
                    <a:pt x="1" y="16983"/>
                    <a:pt x="519" y="18418"/>
                    <a:pt x="1254" y="18418"/>
                  </a:cubicBezTo>
                  <a:cubicBezTo>
                    <a:pt x="1299" y="18418"/>
                    <a:pt x="1344" y="18413"/>
                    <a:pt x="1390" y="18402"/>
                  </a:cubicBezTo>
                  <a:lnTo>
                    <a:pt x="1404" y="18447"/>
                  </a:lnTo>
                  <a:lnTo>
                    <a:pt x="1509" y="18342"/>
                  </a:lnTo>
                  <a:cubicBezTo>
                    <a:pt x="1646" y="18267"/>
                    <a:pt x="1690" y="18182"/>
                    <a:pt x="1709" y="18182"/>
                  </a:cubicBezTo>
                  <a:cubicBezTo>
                    <a:pt x="1713" y="18182"/>
                    <a:pt x="1716" y="18185"/>
                    <a:pt x="1718" y="18193"/>
                  </a:cubicBezTo>
                  <a:lnTo>
                    <a:pt x="1524" y="18342"/>
                  </a:lnTo>
                  <a:cubicBezTo>
                    <a:pt x="1570" y="18310"/>
                    <a:pt x="1595" y="18298"/>
                    <a:pt x="1606" y="18298"/>
                  </a:cubicBezTo>
                  <a:cubicBezTo>
                    <a:pt x="1630" y="18298"/>
                    <a:pt x="1585" y="18360"/>
                    <a:pt x="1554" y="18402"/>
                  </a:cubicBezTo>
                  <a:cubicBezTo>
                    <a:pt x="1614" y="18357"/>
                    <a:pt x="1673" y="18327"/>
                    <a:pt x="1733" y="18297"/>
                  </a:cubicBezTo>
                  <a:cubicBezTo>
                    <a:pt x="1738" y="18283"/>
                    <a:pt x="1737" y="18278"/>
                    <a:pt x="1732" y="18278"/>
                  </a:cubicBezTo>
                  <a:cubicBezTo>
                    <a:pt x="1721" y="18278"/>
                    <a:pt x="1694" y="18302"/>
                    <a:pt x="1673" y="18312"/>
                  </a:cubicBezTo>
                  <a:cubicBezTo>
                    <a:pt x="1748" y="18208"/>
                    <a:pt x="1823" y="18118"/>
                    <a:pt x="1927" y="18058"/>
                  </a:cubicBezTo>
                  <a:cubicBezTo>
                    <a:pt x="1968" y="18022"/>
                    <a:pt x="1988" y="18012"/>
                    <a:pt x="2001" y="18012"/>
                  </a:cubicBezTo>
                  <a:cubicBezTo>
                    <a:pt x="2019" y="18012"/>
                    <a:pt x="2024" y="18030"/>
                    <a:pt x="2049" y="18030"/>
                  </a:cubicBezTo>
                  <a:cubicBezTo>
                    <a:pt x="2068" y="18030"/>
                    <a:pt x="2097" y="18020"/>
                    <a:pt x="2151" y="17984"/>
                  </a:cubicBezTo>
                  <a:cubicBezTo>
                    <a:pt x="3047" y="17297"/>
                    <a:pt x="3929" y="16654"/>
                    <a:pt x="4795" y="15937"/>
                  </a:cubicBezTo>
                  <a:cubicBezTo>
                    <a:pt x="4825" y="15937"/>
                    <a:pt x="4795" y="15952"/>
                    <a:pt x="4780" y="15982"/>
                  </a:cubicBezTo>
                  <a:cubicBezTo>
                    <a:pt x="5034" y="15758"/>
                    <a:pt x="5273" y="15564"/>
                    <a:pt x="5512" y="15355"/>
                  </a:cubicBezTo>
                  <a:cubicBezTo>
                    <a:pt x="5557" y="15325"/>
                    <a:pt x="5601" y="15325"/>
                    <a:pt x="5661" y="15325"/>
                  </a:cubicBezTo>
                  <a:cubicBezTo>
                    <a:pt x="6079" y="14922"/>
                    <a:pt x="6513" y="14548"/>
                    <a:pt x="6976" y="14205"/>
                  </a:cubicBezTo>
                  <a:lnTo>
                    <a:pt x="6946" y="14130"/>
                  </a:lnTo>
                  <a:cubicBezTo>
                    <a:pt x="7049" y="14045"/>
                    <a:pt x="7091" y="14032"/>
                    <a:pt x="7120" y="14032"/>
                  </a:cubicBezTo>
                  <a:cubicBezTo>
                    <a:pt x="7133" y="14032"/>
                    <a:pt x="7143" y="14034"/>
                    <a:pt x="7156" y="14034"/>
                  </a:cubicBezTo>
                  <a:cubicBezTo>
                    <a:pt x="7184" y="14034"/>
                    <a:pt x="7222" y="14021"/>
                    <a:pt x="7319" y="13936"/>
                  </a:cubicBezTo>
                  <a:cubicBezTo>
                    <a:pt x="7334" y="13772"/>
                    <a:pt x="7737" y="13637"/>
                    <a:pt x="7782" y="13518"/>
                  </a:cubicBezTo>
                  <a:cubicBezTo>
                    <a:pt x="7782" y="13518"/>
                    <a:pt x="7865" y="13466"/>
                    <a:pt x="7901" y="13466"/>
                  </a:cubicBezTo>
                  <a:cubicBezTo>
                    <a:pt x="7909" y="13466"/>
                    <a:pt x="7914" y="13468"/>
                    <a:pt x="7916" y="13473"/>
                  </a:cubicBezTo>
                  <a:cubicBezTo>
                    <a:pt x="7916" y="13398"/>
                    <a:pt x="8036" y="13368"/>
                    <a:pt x="8111" y="13294"/>
                  </a:cubicBezTo>
                  <a:cubicBezTo>
                    <a:pt x="8116" y="13284"/>
                    <a:pt x="8114" y="13280"/>
                    <a:pt x="8108" y="13280"/>
                  </a:cubicBezTo>
                  <a:cubicBezTo>
                    <a:pt x="8096" y="13280"/>
                    <a:pt x="8066" y="13294"/>
                    <a:pt x="8036" y="13294"/>
                  </a:cubicBezTo>
                  <a:lnTo>
                    <a:pt x="8200" y="13144"/>
                  </a:lnTo>
                  <a:cubicBezTo>
                    <a:pt x="8230" y="13129"/>
                    <a:pt x="8253" y="13123"/>
                    <a:pt x="8269" y="13123"/>
                  </a:cubicBezTo>
                  <a:cubicBezTo>
                    <a:pt x="8300" y="13123"/>
                    <a:pt x="8300" y="13149"/>
                    <a:pt x="8260" y="13189"/>
                  </a:cubicBezTo>
                  <a:cubicBezTo>
                    <a:pt x="8723" y="12861"/>
                    <a:pt x="10963" y="11233"/>
                    <a:pt x="11441" y="10829"/>
                  </a:cubicBezTo>
                  <a:cubicBezTo>
                    <a:pt x="11342" y="10829"/>
                    <a:pt x="11229" y="10965"/>
                    <a:pt x="11128" y="10965"/>
                  </a:cubicBezTo>
                  <a:cubicBezTo>
                    <a:pt x="11123" y="10965"/>
                    <a:pt x="11118" y="10964"/>
                    <a:pt x="11113" y="10964"/>
                  </a:cubicBezTo>
                  <a:cubicBezTo>
                    <a:pt x="11217" y="10829"/>
                    <a:pt x="11307" y="10829"/>
                    <a:pt x="11337" y="10740"/>
                  </a:cubicBezTo>
                  <a:cubicBezTo>
                    <a:pt x="11350" y="10746"/>
                    <a:pt x="11364" y="10749"/>
                    <a:pt x="11379" y="10749"/>
                  </a:cubicBezTo>
                  <a:cubicBezTo>
                    <a:pt x="11495" y="10749"/>
                    <a:pt x="11657" y="10575"/>
                    <a:pt x="11800" y="10575"/>
                  </a:cubicBezTo>
                  <a:cubicBezTo>
                    <a:pt x="11805" y="10575"/>
                    <a:pt x="11810" y="10575"/>
                    <a:pt x="11815" y="10575"/>
                  </a:cubicBezTo>
                  <a:lnTo>
                    <a:pt x="11815" y="10486"/>
                  </a:lnTo>
                  <a:lnTo>
                    <a:pt x="11904" y="10471"/>
                  </a:lnTo>
                  <a:cubicBezTo>
                    <a:pt x="12442" y="9978"/>
                    <a:pt x="12009" y="10336"/>
                    <a:pt x="12532" y="9978"/>
                  </a:cubicBezTo>
                  <a:cubicBezTo>
                    <a:pt x="12812" y="9768"/>
                    <a:pt x="12895" y="9597"/>
                    <a:pt x="13065" y="9490"/>
                  </a:cubicBezTo>
                  <a:lnTo>
                    <a:pt x="13065" y="9490"/>
                  </a:lnTo>
                  <a:cubicBezTo>
                    <a:pt x="13057" y="9493"/>
                    <a:pt x="13048" y="9495"/>
                    <a:pt x="13042" y="9495"/>
                  </a:cubicBezTo>
                  <a:cubicBezTo>
                    <a:pt x="13022" y="9495"/>
                    <a:pt x="13014" y="9480"/>
                    <a:pt x="13054" y="9440"/>
                  </a:cubicBezTo>
                  <a:cubicBezTo>
                    <a:pt x="13057" y="9442"/>
                    <a:pt x="13061" y="9443"/>
                    <a:pt x="13065" y="9443"/>
                  </a:cubicBezTo>
                  <a:cubicBezTo>
                    <a:pt x="13115" y="9443"/>
                    <a:pt x="13230" y="9275"/>
                    <a:pt x="13300" y="9275"/>
                  </a:cubicBezTo>
                  <a:cubicBezTo>
                    <a:pt x="13303" y="9275"/>
                    <a:pt x="13306" y="9275"/>
                    <a:pt x="13308" y="9276"/>
                  </a:cubicBezTo>
                  <a:cubicBezTo>
                    <a:pt x="13368" y="9216"/>
                    <a:pt x="13622" y="9037"/>
                    <a:pt x="13488" y="9037"/>
                  </a:cubicBezTo>
                  <a:cubicBezTo>
                    <a:pt x="13529" y="9037"/>
                    <a:pt x="13655" y="8966"/>
                    <a:pt x="13695" y="8966"/>
                  </a:cubicBezTo>
                  <a:cubicBezTo>
                    <a:pt x="13714" y="8966"/>
                    <a:pt x="13714" y="8980"/>
                    <a:pt x="13682" y="9022"/>
                  </a:cubicBezTo>
                  <a:cubicBezTo>
                    <a:pt x="13741" y="8977"/>
                    <a:pt x="13801" y="8918"/>
                    <a:pt x="13861" y="8873"/>
                  </a:cubicBezTo>
                  <a:lnTo>
                    <a:pt x="13861" y="8873"/>
                  </a:lnTo>
                  <a:lnTo>
                    <a:pt x="13756" y="8918"/>
                  </a:lnTo>
                  <a:cubicBezTo>
                    <a:pt x="13995" y="8738"/>
                    <a:pt x="14175" y="8679"/>
                    <a:pt x="14294" y="8499"/>
                  </a:cubicBezTo>
                  <a:lnTo>
                    <a:pt x="14294" y="8499"/>
                  </a:lnTo>
                  <a:lnTo>
                    <a:pt x="14175" y="8544"/>
                  </a:lnTo>
                  <a:cubicBezTo>
                    <a:pt x="14306" y="8452"/>
                    <a:pt x="14415" y="8360"/>
                    <a:pt x="14510" y="8360"/>
                  </a:cubicBezTo>
                  <a:cubicBezTo>
                    <a:pt x="14523" y="8360"/>
                    <a:pt x="14536" y="8361"/>
                    <a:pt x="14548" y="8365"/>
                  </a:cubicBezTo>
                  <a:lnTo>
                    <a:pt x="14414" y="8484"/>
                  </a:lnTo>
                  <a:cubicBezTo>
                    <a:pt x="14623" y="8350"/>
                    <a:pt x="14817" y="8186"/>
                    <a:pt x="14996" y="8006"/>
                  </a:cubicBezTo>
                  <a:lnTo>
                    <a:pt x="14996" y="8006"/>
                  </a:lnTo>
                  <a:lnTo>
                    <a:pt x="14921" y="8066"/>
                  </a:lnTo>
                  <a:cubicBezTo>
                    <a:pt x="15130" y="7812"/>
                    <a:pt x="16475" y="6752"/>
                    <a:pt x="16669" y="6498"/>
                  </a:cubicBezTo>
                  <a:lnTo>
                    <a:pt x="16669" y="6498"/>
                  </a:lnTo>
                  <a:lnTo>
                    <a:pt x="16520" y="6528"/>
                  </a:lnTo>
                  <a:lnTo>
                    <a:pt x="16699" y="6349"/>
                  </a:lnTo>
                  <a:lnTo>
                    <a:pt x="16699" y="6349"/>
                  </a:lnTo>
                  <a:cubicBezTo>
                    <a:pt x="16685" y="6362"/>
                    <a:pt x="16708" y="6533"/>
                    <a:pt x="16691" y="6567"/>
                  </a:cubicBezTo>
                  <a:lnTo>
                    <a:pt x="16691" y="6567"/>
                  </a:lnTo>
                  <a:cubicBezTo>
                    <a:pt x="17142" y="6211"/>
                    <a:pt x="19449" y="4540"/>
                    <a:pt x="19895" y="4272"/>
                  </a:cubicBezTo>
                  <a:cubicBezTo>
                    <a:pt x="19939" y="4252"/>
                    <a:pt x="19968" y="4244"/>
                    <a:pt x="19986" y="4244"/>
                  </a:cubicBezTo>
                  <a:cubicBezTo>
                    <a:pt x="20047" y="4244"/>
                    <a:pt x="19985" y="4336"/>
                    <a:pt x="19985" y="4347"/>
                  </a:cubicBezTo>
                  <a:cubicBezTo>
                    <a:pt x="20179" y="4183"/>
                    <a:pt x="20044" y="4228"/>
                    <a:pt x="20209" y="4108"/>
                  </a:cubicBezTo>
                  <a:cubicBezTo>
                    <a:pt x="20218" y="4103"/>
                    <a:pt x="20226" y="4101"/>
                    <a:pt x="20231" y="4101"/>
                  </a:cubicBezTo>
                  <a:cubicBezTo>
                    <a:pt x="20259" y="4101"/>
                    <a:pt x="20234" y="4158"/>
                    <a:pt x="20209" y="4183"/>
                  </a:cubicBezTo>
                  <a:cubicBezTo>
                    <a:pt x="20283" y="4123"/>
                    <a:pt x="20373" y="4093"/>
                    <a:pt x="20358" y="4063"/>
                  </a:cubicBezTo>
                  <a:lnTo>
                    <a:pt x="20358" y="4063"/>
                  </a:lnTo>
                  <a:cubicBezTo>
                    <a:pt x="20337" y="4072"/>
                    <a:pt x="20321" y="4076"/>
                    <a:pt x="20307" y="4076"/>
                  </a:cubicBezTo>
                  <a:cubicBezTo>
                    <a:pt x="20251" y="4076"/>
                    <a:pt x="20239" y="4016"/>
                    <a:pt x="20179" y="4004"/>
                  </a:cubicBezTo>
                  <a:lnTo>
                    <a:pt x="20403" y="3854"/>
                  </a:lnTo>
                  <a:lnTo>
                    <a:pt x="20418" y="3899"/>
                  </a:lnTo>
                  <a:cubicBezTo>
                    <a:pt x="20478" y="3869"/>
                    <a:pt x="20478" y="3720"/>
                    <a:pt x="20702" y="3571"/>
                  </a:cubicBezTo>
                  <a:cubicBezTo>
                    <a:pt x="21090" y="3332"/>
                    <a:pt x="21493" y="3033"/>
                    <a:pt x="21867" y="2779"/>
                  </a:cubicBezTo>
                  <a:lnTo>
                    <a:pt x="21867" y="2779"/>
                  </a:lnTo>
                  <a:cubicBezTo>
                    <a:pt x="21881" y="2809"/>
                    <a:pt x="21807" y="2869"/>
                    <a:pt x="21747" y="2943"/>
                  </a:cubicBezTo>
                  <a:cubicBezTo>
                    <a:pt x="21792" y="2898"/>
                    <a:pt x="21867" y="2854"/>
                    <a:pt x="21926" y="2839"/>
                  </a:cubicBezTo>
                  <a:lnTo>
                    <a:pt x="21926" y="2839"/>
                  </a:lnTo>
                  <a:cubicBezTo>
                    <a:pt x="21921" y="2839"/>
                    <a:pt x="21917" y="2840"/>
                    <a:pt x="21913" y="2840"/>
                  </a:cubicBezTo>
                  <a:cubicBezTo>
                    <a:pt x="21839" y="2840"/>
                    <a:pt x="22005" y="2726"/>
                    <a:pt x="22000" y="2726"/>
                  </a:cubicBezTo>
                  <a:lnTo>
                    <a:pt x="22000" y="2726"/>
                  </a:lnTo>
                  <a:cubicBezTo>
                    <a:pt x="21999" y="2726"/>
                    <a:pt x="21995" y="2729"/>
                    <a:pt x="21986" y="2734"/>
                  </a:cubicBezTo>
                  <a:cubicBezTo>
                    <a:pt x="22195" y="2435"/>
                    <a:pt x="22613" y="2271"/>
                    <a:pt x="22808" y="2047"/>
                  </a:cubicBezTo>
                  <a:cubicBezTo>
                    <a:pt x="22763" y="1943"/>
                    <a:pt x="22315" y="210"/>
                    <a:pt x="22255" y="120"/>
                  </a:cubicBezTo>
                  <a:cubicBezTo>
                    <a:pt x="22300" y="76"/>
                    <a:pt x="22374" y="31"/>
                    <a:pt x="22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56"/>
          <p:cNvGrpSpPr/>
          <p:nvPr/>
        </p:nvGrpSpPr>
        <p:grpSpPr>
          <a:xfrm rot="2103626">
            <a:off x="7728482" y="1039050"/>
            <a:ext cx="1209218" cy="1349946"/>
            <a:chOff x="120426" y="1366639"/>
            <a:chExt cx="819711" cy="915108"/>
          </a:xfrm>
        </p:grpSpPr>
        <p:sp>
          <p:nvSpPr>
            <p:cNvPr id="8161" name="Google Shape;8161;p56"/>
            <p:cNvSpPr/>
            <p:nvPr/>
          </p:nvSpPr>
          <p:spPr>
            <a:xfrm rot="-1541954">
              <a:off x="256364" y="1448234"/>
              <a:ext cx="547833" cy="751920"/>
            </a:xfrm>
            <a:custGeom>
              <a:avLst/>
              <a:gdLst/>
              <a:ahLst/>
              <a:cxnLst/>
              <a:rect l="l" t="t" r="r" b="b"/>
              <a:pathLst>
                <a:path w="14294" h="19619" extrusionOk="0">
                  <a:moveTo>
                    <a:pt x="8151" y="0"/>
                  </a:moveTo>
                  <a:cubicBezTo>
                    <a:pt x="5715" y="0"/>
                    <a:pt x="2959" y="232"/>
                    <a:pt x="2674" y="931"/>
                  </a:cubicBezTo>
                  <a:cubicBezTo>
                    <a:pt x="1539" y="3843"/>
                    <a:pt x="30" y="8578"/>
                    <a:pt x="15" y="9788"/>
                  </a:cubicBezTo>
                  <a:cubicBezTo>
                    <a:pt x="0" y="10654"/>
                    <a:pt x="5392" y="11685"/>
                    <a:pt x="7767" y="11864"/>
                  </a:cubicBezTo>
                  <a:cubicBezTo>
                    <a:pt x="8529" y="11924"/>
                    <a:pt x="4242" y="17689"/>
                    <a:pt x="3645" y="19332"/>
                  </a:cubicBezTo>
                  <a:cubicBezTo>
                    <a:pt x="3566" y="19542"/>
                    <a:pt x="3693" y="19619"/>
                    <a:pt x="3845" y="19619"/>
                  </a:cubicBezTo>
                  <a:cubicBezTo>
                    <a:pt x="3951" y="19619"/>
                    <a:pt x="4070" y="19581"/>
                    <a:pt x="4137" y="19526"/>
                  </a:cubicBezTo>
                  <a:cubicBezTo>
                    <a:pt x="7289" y="16882"/>
                    <a:pt x="11068" y="12685"/>
                    <a:pt x="13801" y="10131"/>
                  </a:cubicBezTo>
                  <a:cubicBezTo>
                    <a:pt x="13965" y="9997"/>
                    <a:pt x="14294" y="9564"/>
                    <a:pt x="13965" y="9489"/>
                  </a:cubicBezTo>
                  <a:cubicBezTo>
                    <a:pt x="10903" y="8742"/>
                    <a:pt x="5676" y="8234"/>
                    <a:pt x="5302" y="7667"/>
                  </a:cubicBezTo>
                  <a:cubicBezTo>
                    <a:pt x="4914" y="7114"/>
                    <a:pt x="6901" y="5023"/>
                    <a:pt x="7767" y="4172"/>
                  </a:cubicBezTo>
                  <a:cubicBezTo>
                    <a:pt x="8977" y="2962"/>
                    <a:pt x="10231" y="2081"/>
                    <a:pt x="11381" y="811"/>
                  </a:cubicBezTo>
                  <a:cubicBezTo>
                    <a:pt x="11516" y="662"/>
                    <a:pt x="11665" y="363"/>
                    <a:pt x="11471" y="259"/>
                  </a:cubicBezTo>
                  <a:cubicBezTo>
                    <a:pt x="11441" y="199"/>
                    <a:pt x="11366" y="154"/>
                    <a:pt x="11292" y="154"/>
                  </a:cubicBezTo>
                  <a:cubicBezTo>
                    <a:pt x="10589" y="62"/>
                    <a:pt x="9413" y="0"/>
                    <a:pt x="8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2" name="Google Shape;8162;p56"/>
            <p:cNvGrpSpPr/>
            <p:nvPr/>
          </p:nvGrpSpPr>
          <p:grpSpPr>
            <a:xfrm rot="-1189937">
              <a:off x="275119" y="1502274"/>
              <a:ext cx="485869" cy="623842"/>
              <a:chOff x="310592" y="1527911"/>
              <a:chExt cx="437705" cy="561954"/>
            </a:xfrm>
          </p:grpSpPr>
          <p:sp>
            <p:nvSpPr>
              <p:cNvPr id="8163" name="Google Shape;8163;p56"/>
              <p:cNvSpPr/>
              <p:nvPr/>
            </p:nvSpPr>
            <p:spPr>
              <a:xfrm>
                <a:off x="331900" y="1669866"/>
                <a:ext cx="10923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57" extrusionOk="0">
                    <a:moveTo>
                      <a:pt x="119" y="0"/>
                    </a:moveTo>
                    <a:cubicBezTo>
                      <a:pt x="99" y="0"/>
                      <a:pt x="78" y="14"/>
                      <a:pt x="60" y="47"/>
                    </a:cubicBezTo>
                    <a:cubicBezTo>
                      <a:pt x="0" y="143"/>
                      <a:pt x="86" y="356"/>
                      <a:pt x="168" y="356"/>
                    </a:cubicBezTo>
                    <a:cubicBezTo>
                      <a:pt x="188" y="356"/>
                      <a:pt x="207" y="344"/>
                      <a:pt x="225" y="316"/>
                    </a:cubicBezTo>
                    <a:cubicBezTo>
                      <a:pt x="284" y="220"/>
                      <a:pt x="201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56"/>
              <p:cNvSpPr/>
              <p:nvPr/>
            </p:nvSpPr>
            <p:spPr>
              <a:xfrm>
                <a:off x="339910" y="1631694"/>
                <a:ext cx="10923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09" extrusionOk="0">
                    <a:moveTo>
                      <a:pt x="121" y="1"/>
                    </a:moveTo>
                    <a:cubicBezTo>
                      <a:pt x="89" y="1"/>
                      <a:pt x="59" y="23"/>
                      <a:pt x="46" y="72"/>
                    </a:cubicBezTo>
                    <a:cubicBezTo>
                      <a:pt x="1" y="147"/>
                      <a:pt x="1" y="236"/>
                      <a:pt x="46" y="311"/>
                    </a:cubicBezTo>
                    <a:cubicBezTo>
                      <a:pt x="58" y="360"/>
                      <a:pt x="100" y="408"/>
                      <a:pt x="156" y="408"/>
                    </a:cubicBezTo>
                    <a:cubicBezTo>
                      <a:pt x="168" y="408"/>
                      <a:pt x="181" y="406"/>
                      <a:pt x="195" y="400"/>
                    </a:cubicBezTo>
                    <a:lnTo>
                      <a:pt x="210" y="400"/>
                    </a:lnTo>
                    <a:cubicBezTo>
                      <a:pt x="225" y="386"/>
                      <a:pt x="225" y="371"/>
                      <a:pt x="225" y="356"/>
                    </a:cubicBezTo>
                    <a:cubicBezTo>
                      <a:pt x="285" y="266"/>
                      <a:pt x="270" y="161"/>
                      <a:pt x="210" y="87"/>
                    </a:cubicBezTo>
                    <a:cubicBezTo>
                      <a:pt x="194" y="31"/>
                      <a:pt x="157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56"/>
              <p:cNvSpPr/>
              <p:nvPr/>
            </p:nvSpPr>
            <p:spPr>
              <a:xfrm>
                <a:off x="368539" y="1641314"/>
                <a:ext cx="13222" cy="19277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03" extrusionOk="0">
                    <a:moveTo>
                      <a:pt x="150" y="1"/>
                    </a:moveTo>
                    <a:cubicBezTo>
                      <a:pt x="118" y="1"/>
                      <a:pt x="86" y="26"/>
                      <a:pt x="60" y="90"/>
                    </a:cubicBezTo>
                    <a:cubicBezTo>
                      <a:pt x="1" y="194"/>
                      <a:pt x="16" y="314"/>
                      <a:pt x="90" y="418"/>
                    </a:cubicBezTo>
                    <a:cubicBezTo>
                      <a:pt x="121" y="472"/>
                      <a:pt x="168" y="502"/>
                      <a:pt x="212" y="502"/>
                    </a:cubicBezTo>
                    <a:cubicBezTo>
                      <a:pt x="253" y="502"/>
                      <a:pt x="293" y="476"/>
                      <a:pt x="314" y="418"/>
                    </a:cubicBezTo>
                    <a:cubicBezTo>
                      <a:pt x="344" y="373"/>
                      <a:pt x="344" y="314"/>
                      <a:pt x="344" y="254"/>
                    </a:cubicBezTo>
                    <a:cubicBezTo>
                      <a:pt x="323" y="158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56"/>
              <p:cNvSpPr/>
              <p:nvPr/>
            </p:nvSpPr>
            <p:spPr>
              <a:xfrm>
                <a:off x="350794" y="1662354"/>
                <a:ext cx="9198" cy="1050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4" extrusionOk="0">
                    <a:moveTo>
                      <a:pt x="64" y="1"/>
                    </a:moveTo>
                    <a:cubicBezTo>
                      <a:pt x="33" y="1"/>
                      <a:pt x="7" y="18"/>
                      <a:pt x="1" y="63"/>
                    </a:cubicBezTo>
                    <a:cubicBezTo>
                      <a:pt x="1" y="114"/>
                      <a:pt x="44" y="274"/>
                      <a:pt x="112" y="274"/>
                    </a:cubicBezTo>
                    <a:cubicBezTo>
                      <a:pt x="124" y="274"/>
                      <a:pt x="137" y="269"/>
                      <a:pt x="150" y="258"/>
                    </a:cubicBezTo>
                    <a:cubicBezTo>
                      <a:pt x="240" y="183"/>
                      <a:pt x="195" y="138"/>
                      <a:pt x="165" y="63"/>
                    </a:cubicBezTo>
                    <a:cubicBezTo>
                      <a:pt x="148" y="30"/>
                      <a:pt x="103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56"/>
              <p:cNvSpPr/>
              <p:nvPr/>
            </p:nvSpPr>
            <p:spPr>
              <a:xfrm>
                <a:off x="363403" y="1736206"/>
                <a:ext cx="11996" cy="1536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1" extrusionOk="0">
                    <a:moveTo>
                      <a:pt x="187" y="0"/>
                    </a:moveTo>
                    <a:cubicBezTo>
                      <a:pt x="180" y="0"/>
                      <a:pt x="172" y="1"/>
                      <a:pt x="164" y="3"/>
                    </a:cubicBezTo>
                    <a:lnTo>
                      <a:pt x="120" y="18"/>
                    </a:lnTo>
                    <a:cubicBezTo>
                      <a:pt x="0" y="48"/>
                      <a:pt x="45" y="257"/>
                      <a:pt x="90" y="332"/>
                    </a:cubicBezTo>
                    <a:cubicBezTo>
                      <a:pt x="122" y="378"/>
                      <a:pt x="164" y="401"/>
                      <a:pt x="201" y="401"/>
                    </a:cubicBezTo>
                    <a:cubicBezTo>
                      <a:pt x="249" y="401"/>
                      <a:pt x="290" y="363"/>
                      <a:pt x="299" y="287"/>
                    </a:cubicBezTo>
                    <a:lnTo>
                      <a:pt x="299" y="227"/>
                    </a:lnTo>
                    <a:cubicBezTo>
                      <a:pt x="313" y="158"/>
                      <a:pt x="275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56"/>
              <p:cNvSpPr/>
              <p:nvPr/>
            </p:nvSpPr>
            <p:spPr>
              <a:xfrm>
                <a:off x="310592" y="1799058"/>
                <a:ext cx="10041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26" extrusionOk="0">
                    <a:moveTo>
                      <a:pt x="102" y="1"/>
                    </a:moveTo>
                    <a:cubicBezTo>
                      <a:pt x="84" y="1"/>
                      <a:pt x="65" y="11"/>
                      <a:pt x="49" y="36"/>
                    </a:cubicBezTo>
                    <a:cubicBezTo>
                      <a:pt x="0" y="121"/>
                      <a:pt x="80" y="326"/>
                      <a:pt x="160" y="326"/>
                    </a:cubicBezTo>
                    <a:cubicBezTo>
                      <a:pt x="178" y="326"/>
                      <a:pt x="197" y="315"/>
                      <a:pt x="213" y="290"/>
                    </a:cubicBezTo>
                    <a:cubicBezTo>
                      <a:pt x="262" y="205"/>
                      <a:pt x="182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56"/>
              <p:cNvSpPr/>
              <p:nvPr/>
            </p:nvSpPr>
            <p:spPr>
              <a:xfrm>
                <a:off x="337572" y="1815652"/>
                <a:ext cx="9964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6" extrusionOk="0">
                    <a:moveTo>
                      <a:pt x="108" y="1"/>
                    </a:moveTo>
                    <a:cubicBezTo>
                      <a:pt x="92" y="1"/>
                      <a:pt x="76" y="12"/>
                      <a:pt x="62" y="36"/>
                    </a:cubicBezTo>
                    <a:cubicBezTo>
                      <a:pt x="1" y="122"/>
                      <a:pt x="89" y="326"/>
                      <a:pt x="164" y="326"/>
                    </a:cubicBezTo>
                    <a:cubicBezTo>
                      <a:pt x="181" y="326"/>
                      <a:pt x="197" y="315"/>
                      <a:pt x="211" y="290"/>
                    </a:cubicBezTo>
                    <a:cubicBezTo>
                      <a:pt x="260" y="205"/>
                      <a:pt x="180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56"/>
              <p:cNvSpPr/>
              <p:nvPr/>
            </p:nvSpPr>
            <p:spPr>
              <a:xfrm>
                <a:off x="312431" y="1820405"/>
                <a:ext cx="8623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49" extrusionOk="0">
                    <a:moveTo>
                      <a:pt x="144" y="1"/>
                    </a:moveTo>
                    <a:cubicBezTo>
                      <a:pt x="142" y="1"/>
                      <a:pt x="138" y="1"/>
                      <a:pt x="135" y="2"/>
                    </a:cubicBezTo>
                    <a:lnTo>
                      <a:pt x="105" y="2"/>
                    </a:lnTo>
                    <a:cubicBezTo>
                      <a:pt x="76" y="2"/>
                      <a:pt x="46" y="17"/>
                      <a:pt x="31" y="32"/>
                    </a:cubicBezTo>
                    <a:cubicBezTo>
                      <a:pt x="1" y="107"/>
                      <a:pt x="1" y="196"/>
                      <a:pt x="31" y="271"/>
                    </a:cubicBezTo>
                    <a:cubicBezTo>
                      <a:pt x="44" y="310"/>
                      <a:pt x="79" y="348"/>
                      <a:pt x="117" y="348"/>
                    </a:cubicBezTo>
                    <a:cubicBezTo>
                      <a:pt x="123" y="348"/>
                      <a:pt x="129" y="348"/>
                      <a:pt x="135" y="346"/>
                    </a:cubicBezTo>
                    <a:lnTo>
                      <a:pt x="150" y="346"/>
                    </a:lnTo>
                    <a:cubicBezTo>
                      <a:pt x="165" y="346"/>
                      <a:pt x="180" y="331"/>
                      <a:pt x="195" y="316"/>
                    </a:cubicBezTo>
                    <a:cubicBezTo>
                      <a:pt x="210" y="286"/>
                      <a:pt x="225" y="256"/>
                      <a:pt x="225" y="226"/>
                    </a:cubicBezTo>
                    <a:cubicBezTo>
                      <a:pt x="225" y="211"/>
                      <a:pt x="225" y="211"/>
                      <a:pt x="225" y="196"/>
                    </a:cubicBezTo>
                    <a:lnTo>
                      <a:pt x="225" y="136"/>
                    </a:lnTo>
                    <a:cubicBezTo>
                      <a:pt x="225" y="122"/>
                      <a:pt x="198" y="1"/>
                      <a:pt x="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56"/>
              <p:cNvSpPr/>
              <p:nvPr/>
            </p:nvSpPr>
            <p:spPr>
              <a:xfrm>
                <a:off x="570049" y="1528908"/>
                <a:ext cx="11459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96" extrusionOk="0">
                    <a:moveTo>
                      <a:pt x="126" y="1"/>
                    </a:moveTo>
                    <a:cubicBezTo>
                      <a:pt x="109" y="1"/>
                      <a:pt x="92" y="7"/>
                      <a:pt x="75" y="21"/>
                    </a:cubicBezTo>
                    <a:cubicBezTo>
                      <a:pt x="15" y="65"/>
                      <a:pt x="0" y="155"/>
                      <a:pt x="30" y="230"/>
                    </a:cubicBezTo>
                    <a:cubicBezTo>
                      <a:pt x="58" y="286"/>
                      <a:pt x="99" y="395"/>
                      <a:pt x="179" y="395"/>
                    </a:cubicBezTo>
                    <a:cubicBezTo>
                      <a:pt x="184" y="395"/>
                      <a:pt x="189" y="395"/>
                      <a:pt x="194" y="394"/>
                    </a:cubicBezTo>
                    <a:cubicBezTo>
                      <a:pt x="299" y="379"/>
                      <a:pt x="284" y="185"/>
                      <a:pt x="254" y="110"/>
                    </a:cubicBezTo>
                    <a:cubicBezTo>
                      <a:pt x="231" y="64"/>
                      <a:pt x="182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56"/>
              <p:cNvSpPr/>
              <p:nvPr/>
            </p:nvSpPr>
            <p:spPr>
              <a:xfrm>
                <a:off x="523677" y="1564320"/>
                <a:ext cx="12034" cy="1854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84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8"/>
                    </a:cubicBezTo>
                    <a:cubicBezTo>
                      <a:pt x="60" y="23"/>
                      <a:pt x="45" y="67"/>
                      <a:pt x="30" y="127"/>
                    </a:cubicBezTo>
                    <a:cubicBezTo>
                      <a:pt x="0" y="247"/>
                      <a:pt x="15" y="351"/>
                      <a:pt x="105" y="441"/>
                    </a:cubicBezTo>
                    <a:cubicBezTo>
                      <a:pt x="122" y="470"/>
                      <a:pt x="151" y="483"/>
                      <a:pt x="181" y="483"/>
                    </a:cubicBezTo>
                    <a:cubicBezTo>
                      <a:pt x="227" y="483"/>
                      <a:pt x="275" y="451"/>
                      <a:pt x="284" y="396"/>
                    </a:cubicBezTo>
                    <a:cubicBezTo>
                      <a:pt x="314" y="306"/>
                      <a:pt x="314" y="202"/>
                      <a:pt x="269" y="112"/>
                    </a:cubicBezTo>
                    <a:cubicBezTo>
                      <a:pt x="244" y="62"/>
                      <a:pt x="208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56"/>
              <p:cNvSpPr/>
              <p:nvPr/>
            </p:nvSpPr>
            <p:spPr>
              <a:xfrm>
                <a:off x="535825" y="1527911"/>
                <a:ext cx="15368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35" extrusionOk="0">
                    <a:moveTo>
                      <a:pt x="187" y="0"/>
                    </a:moveTo>
                    <a:cubicBezTo>
                      <a:pt x="1" y="0"/>
                      <a:pt x="63" y="435"/>
                      <a:pt x="266" y="435"/>
                    </a:cubicBezTo>
                    <a:cubicBezTo>
                      <a:pt x="296" y="420"/>
                      <a:pt x="311" y="420"/>
                      <a:pt x="325" y="405"/>
                    </a:cubicBezTo>
                    <a:cubicBezTo>
                      <a:pt x="400" y="360"/>
                      <a:pt x="400" y="271"/>
                      <a:pt x="370" y="196"/>
                    </a:cubicBezTo>
                    <a:cubicBezTo>
                      <a:pt x="370" y="166"/>
                      <a:pt x="355" y="151"/>
                      <a:pt x="355" y="136"/>
                    </a:cubicBezTo>
                    <a:cubicBezTo>
                      <a:pt x="340" y="106"/>
                      <a:pt x="325" y="76"/>
                      <a:pt x="296" y="62"/>
                    </a:cubicBezTo>
                    <a:cubicBezTo>
                      <a:pt x="281" y="17"/>
                      <a:pt x="236" y="2"/>
                      <a:pt x="206" y="2"/>
                    </a:cubicBezTo>
                    <a:cubicBezTo>
                      <a:pt x="199" y="1"/>
                      <a:pt x="193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56"/>
              <p:cNvSpPr/>
              <p:nvPr/>
            </p:nvSpPr>
            <p:spPr>
              <a:xfrm>
                <a:off x="492174" y="1536304"/>
                <a:ext cx="8048" cy="1122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93" extrusionOk="0">
                    <a:moveTo>
                      <a:pt x="58" y="1"/>
                    </a:moveTo>
                    <a:cubicBezTo>
                      <a:pt x="40" y="1"/>
                      <a:pt x="16" y="15"/>
                      <a:pt x="16" y="37"/>
                    </a:cubicBezTo>
                    <a:cubicBezTo>
                      <a:pt x="1" y="67"/>
                      <a:pt x="1" y="96"/>
                      <a:pt x="1" y="126"/>
                    </a:cubicBezTo>
                    <a:cubicBezTo>
                      <a:pt x="1" y="173"/>
                      <a:pt x="56" y="293"/>
                      <a:pt x="115" y="293"/>
                    </a:cubicBezTo>
                    <a:cubicBezTo>
                      <a:pt x="132" y="293"/>
                      <a:pt x="149" y="284"/>
                      <a:pt x="165" y="261"/>
                    </a:cubicBezTo>
                    <a:cubicBezTo>
                      <a:pt x="210" y="186"/>
                      <a:pt x="180" y="22"/>
                      <a:pt x="75" y="7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56"/>
              <p:cNvSpPr/>
              <p:nvPr/>
            </p:nvSpPr>
            <p:spPr>
              <a:xfrm>
                <a:off x="549431" y="1803044"/>
                <a:ext cx="13184" cy="18626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6" extrusionOk="0">
                    <a:moveTo>
                      <a:pt x="125" y="0"/>
                    </a:moveTo>
                    <a:cubicBezTo>
                      <a:pt x="95" y="0"/>
                      <a:pt x="66" y="15"/>
                      <a:pt x="45" y="52"/>
                    </a:cubicBezTo>
                    <a:cubicBezTo>
                      <a:pt x="0" y="171"/>
                      <a:pt x="0" y="291"/>
                      <a:pt x="75" y="395"/>
                    </a:cubicBezTo>
                    <a:cubicBezTo>
                      <a:pt x="104" y="443"/>
                      <a:pt x="163" y="485"/>
                      <a:pt x="218" y="485"/>
                    </a:cubicBezTo>
                    <a:cubicBezTo>
                      <a:pt x="249" y="485"/>
                      <a:pt x="278" y="472"/>
                      <a:pt x="299" y="440"/>
                    </a:cubicBezTo>
                    <a:cubicBezTo>
                      <a:pt x="344" y="321"/>
                      <a:pt x="344" y="186"/>
                      <a:pt x="269" y="97"/>
                    </a:cubicBezTo>
                    <a:cubicBezTo>
                      <a:pt x="240" y="48"/>
                      <a:pt x="180" y="0"/>
                      <a:pt x="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56"/>
              <p:cNvSpPr/>
              <p:nvPr/>
            </p:nvSpPr>
            <p:spPr>
              <a:xfrm>
                <a:off x="597490" y="1838456"/>
                <a:ext cx="10846" cy="1521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97" extrusionOk="0">
                    <a:moveTo>
                      <a:pt x="109" y="0"/>
                    </a:moveTo>
                    <a:cubicBezTo>
                      <a:pt x="80" y="0"/>
                      <a:pt x="52" y="23"/>
                      <a:pt x="31" y="84"/>
                    </a:cubicBezTo>
                    <a:cubicBezTo>
                      <a:pt x="1" y="188"/>
                      <a:pt x="31" y="308"/>
                      <a:pt x="135" y="382"/>
                    </a:cubicBezTo>
                    <a:cubicBezTo>
                      <a:pt x="150" y="392"/>
                      <a:pt x="163" y="396"/>
                      <a:pt x="176" y="396"/>
                    </a:cubicBezTo>
                    <a:cubicBezTo>
                      <a:pt x="242" y="396"/>
                      <a:pt x="282" y="281"/>
                      <a:pt x="270" y="218"/>
                    </a:cubicBezTo>
                    <a:cubicBezTo>
                      <a:pt x="270" y="218"/>
                      <a:pt x="270" y="203"/>
                      <a:pt x="270" y="203"/>
                    </a:cubicBezTo>
                    <a:cubicBezTo>
                      <a:pt x="259" y="139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56"/>
              <p:cNvSpPr/>
              <p:nvPr/>
            </p:nvSpPr>
            <p:spPr>
              <a:xfrm>
                <a:off x="583195" y="1793156"/>
                <a:ext cx="14334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53" extrusionOk="0">
                    <a:moveTo>
                      <a:pt x="131" y="0"/>
                    </a:moveTo>
                    <a:cubicBezTo>
                      <a:pt x="73" y="0"/>
                      <a:pt x="24" y="53"/>
                      <a:pt x="15" y="160"/>
                    </a:cubicBezTo>
                    <a:cubicBezTo>
                      <a:pt x="1" y="250"/>
                      <a:pt x="45" y="340"/>
                      <a:pt x="105" y="414"/>
                    </a:cubicBezTo>
                    <a:cubicBezTo>
                      <a:pt x="125" y="440"/>
                      <a:pt x="153" y="452"/>
                      <a:pt x="181" y="452"/>
                    </a:cubicBezTo>
                    <a:cubicBezTo>
                      <a:pt x="217" y="452"/>
                      <a:pt x="253" y="433"/>
                      <a:pt x="269" y="399"/>
                    </a:cubicBezTo>
                    <a:cubicBezTo>
                      <a:pt x="374" y="355"/>
                      <a:pt x="314" y="145"/>
                      <a:pt x="269" y="101"/>
                    </a:cubicBezTo>
                    <a:cubicBezTo>
                      <a:pt x="229" y="34"/>
                      <a:pt x="178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56"/>
              <p:cNvSpPr/>
              <p:nvPr/>
            </p:nvSpPr>
            <p:spPr>
              <a:xfrm>
                <a:off x="566600" y="1825808"/>
                <a:ext cx="10348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26" extrusionOk="0">
                    <a:moveTo>
                      <a:pt x="155" y="1"/>
                    </a:moveTo>
                    <a:cubicBezTo>
                      <a:pt x="145" y="1"/>
                      <a:pt x="133" y="4"/>
                      <a:pt x="120" y="10"/>
                    </a:cubicBezTo>
                    <a:lnTo>
                      <a:pt x="105" y="10"/>
                    </a:lnTo>
                    <a:cubicBezTo>
                      <a:pt x="0" y="55"/>
                      <a:pt x="45" y="249"/>
                      <a:pt x="135" y="294"/>
                    </a:cubicBezTo>
                    <a:lnTo>
                      <a:pt x="150" y="309"/>
                    </a:lnTo>
                    <a:cubicBezTo>
                      <a:pt x="167" y="321"/>
                      <a:pt x="182" y="325"/>
                      <a:pt x="195" y="325"/>
                    </a:cubicBezTo>
                    <a:cubicBezTo>
                      <a:pt x="250" y="325"/>
                      <a:pt x="269" y="238"/>
                      <a:pt x="269" y="190"/>
                    </a:cubicBezTo>
                    <a:cubicBezTo>
                      <a:pt x="269" y="175"/>
                      <a:pt x="269" y="160"/>
                      <a:pt x="254" y="130"/>
                    </a:cubicBezTo>
                    <a:cubicBezTo>
                      <a:pt x="254" y="115"/>
                      <a:pt x="254" y="100"/>
                      <a:pt x="239" y="85"/>
                    </a:cubicBezTo>
                    <a:cubicBezTo>
                      <a:pt x="216" y="38"/>
                      <a:pt x="193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56"/>
              <p:cNvSpPr/>
              <p:nvPr/>
            </p:nvSpPr>
            <p:spPr>
              <a:xfrm>
                <a:off x="701196" y="1816342"/>
                <a:ext cx="13107" cy="1674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37" extrusionOk="0">
                    <a:moveTo>
                      <a:pt x="109" y="0"/>
                    </a:moveTo>
                    <a:cubicBezTo>
                      <a:pt x="11" y="0"/>
                      <a:pt x="0" y="173"/>
                      <a:pt x="28" y="242"/>
                    </a:cubicBezTo>
                    <a:cubicBezTo>
                      <a:pt x="43" y="317"/>
                      <a:pt x="88" y="407"/>
                      <a:pt x="163" y="437"/>
                    </a:cubicBezTo>
                    <a:lnTo>
                      <a:pt x="222" y="437"/>
                    </a:lnTo>
                    <a:cubicBezTo>
                      <a:pt x="342" y="392"/>
                      <a:pt x="282" y="33"/>
                      <a:pt x="133" y="3"/>
                    </a:cubicBezTo>
                    <a:cubicBezTo>
                      <a:pt x="124" y="1"/>
                      <a:pt x="116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56"/>
              <p:cNvSpPr/>
              <p:nvPr/>
            </p:nvSpPr>
            <p:spPr>
              <a:xfrm>
                <a:off x="733465" y="1838494"/>
                <a:ext cx="14832" cy="1517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6" extrusionOk="0">
                    <a:moveTo>
                      <a:pt x="163" y="1"/>
                    </a:moveTo>
                    <a:cubicBezTo>
                      <a:pt x="152" y="1"/>
                      <a:pt x="139" y="3"/>
                      <a:pt x="127" y="8"/>
                    </a:cubicBezTo>
                    <a:cubicBezTo>
                      <a:pt x="112" y="8"/>
                      <a:pt x="97" y="23"/>
                      <a:pt x="97" y="38"/>
                    </a:cubicBezTo>
                    <a:cubicBezTo>
                      <a:pt x="0" y="147"/>
                      <a:pt x="101" y="395"/>
                      <a:pt x="206" y="395"/>
                    </a:cubicBezTo>
                    <a:cubicBezTo>
                      <a:pt x="230" y="395"/>
                      <a:pt x="254" y="382"/>
                      <a:pt x="277" y="351"/>
                    </a:cubicBezTo>
                    <a:cubicBezTo>
                      <a:pt x="386" y="283"/>
                      <a:pt x="29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56"/>
              <p:cNvSpPr/>
              <p:nvPr/>
            </p:nvSpPr>
            <p:spPr>
              <a:xfrm>
                <a:off x="689086" y="1860377"/>
                <a:ext cx="8048" cy="847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1" extrusionOk="0">
                    <a:moveTo>
                      <a:pt x="120" y="1"/>
                    </a:moveTo>
                    <a:cubicBezTo>
                      <a:pt x="116" y="1"/>
                      <a:pt x="111" y="2"/>
                      <a:pt x="105" y="5"/>
                    </a:cubicBezTo>
                    <a:cubicBezTo>
                      <a:pt x="1" y="49"/>
                      <a:pt x="60" y="154"/>
                      <a:pt x="135" y="214"/>
                    </a:cubicBezTo>
                    <a:cubicBezTo>
                      <a:pt x="143" y="219"/>
                      <a:pt x="151" y="221"/>
                      <a:pt x="157" y="221"/>
                    </a:cubicBezTo>
                    <a:cubicBezTo>
                      <a:pt x="209" y="221"/>
                      <a:pt x="203" y="76"/>
                      <a:pt x="150" y="49"/>
                    </a:cubicBezTo>
                    <a:cubicBezTo>
                      <a:pt x="150" y="25"/>
                      <a:pt x="140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56"/>
              <p:cNvSpPr/>
              <p:nvPr/>
            </p:nvSpPr>
            <p:spPr>
              <a:xfrm>
                <a:off x="674790" y="1829143"/>
                <a:ext cx="11459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57" extrusionOk="0">
                    <a:moveTo>
                      <a:pt x="125" y="8"/>
                    </a:moveTo>
                    <a:cubicBezTo>
                      <a:pt x="125" y="8"/>
                      <a:pt x="128" y="10"/>
                      <a:pt x="134" y="16"/>
                    </a:cubicBezTo>
                    <a:lnTo>
                      <a:pt x="134" y="16"/>
                    </a:lnTo>
                    <a:cubicBezTo>
                      <a:pt x="129" y="11"/>
                      <a:pt x="125" y="8"/>
                      <a:pt x="125" y="8"/>
                    </a:cubicBezTo>
                    <a:close/>
                    <a:moveTo>
                      <a:pt x="135" y="16"/>
                    </a:moveTo>
                    <a:cubicBezTo>
                      <a:pt x="138" y="19"/>
                      <a:pt x="143" y="23"/>
                      <a:pt x="150" y="28"/>
                    </a:cubicBezTo>
                    <a:cubicBezTo>
                      <a:pt x="146" y="24"/>
                      <a:pt x="141" y="20"/>
                      <a:pt x="135" y="16"/>
                    </a:cubicBezTo>
                    <a:close/>
                    <a:moveTo>
                      <a:pt x="91" y="0"/>
                    </a:moveTo>
                    <a:cubicBezTo>
                      <a:pt x="80" y="0"/>
                      <a:pt x="69" y="4"/>
                      <a:pt x="60" y="13"/>
                    </a:cubicBezTo>
                    <a:cubicBezTo>
                      <a:pt x="30" y="58"/>
                      <a:pt x="0" y="103"/>
                      <a:pt x="15" y="162"/>
                    </a:cubicBezTo>
                    <a:cubicBezTo>
                      <a:pt x="15" y="252"/>
                      <a:pt x="75" y="327"/>
                      <a:pt x="150" y="357"/>
                    </a:cubicBezTo>
                    <a:lnTo>
                      <a:pt x="209" y="357"/>
                    </a:lnTo>
                    <a:cubicBezTo>
                      <a:pt x="299" y="357"/>
                      <a:pt x="284" y="207"/>
                      <a:pt x="254" y="177"/>
                    </a:cubicBezTo>
                    <a:lnTo>
                      <a:pt x="254" y="177"/>
                    </a:lnTo>
                    <a:cubicBezTo>
                      <a:pt x="254" y="188"/>
                      <a:pt x="254" y="193"/>
                      <a:pt x="254" y="193"/>
                    </a:cubicBezTo>
                    <a:cubicBezTo>
                      <a:pt x="252" y="193"/>
                      <a:pt x="249" y="176"/>
                      <a:pt x="239" y="147"/>
                    </a:cubicBezTo>
                    <a:lnTo>
                      <a:pt x="194" y="88"/>
                    </a:lnTo>
                    <a:cubicBezTo>
                      <a:pt x="194" y="70"/>
                      <a:pt x="154" y="32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35" y="16"/>
                      <a:pt x="134" y="16"/>
                      <a:pt x="134" y="16"/>
                    </a:cubicBezTo>
                    <a:lnTo>
                      <a:pt x="134" y="16"/>
                    </a:lnTo>
                    <a:cubicBezTo>
                      <a:pt x="134" y="16"/>
                      <a:pt x="135" y="16"/>
                      <a:pt x="135" y="16"/>
                    </a:cubicBezTo>
                    <a:lnTo>
                      <a:pt x="135" y="16"/>
                    </a:lnTo>
                    <a:cubicBezTo>
                      <a:pt x="123" y="8"/>
                      <a:pt x="107" y="0"/>
                      <a:pt x="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56"/>
              <p:cNvSpPr/>
              <p:nvPr/>
            </p:nvSpPr>
            <p:spPr>
              <a:xfrm>
                <a:off x="497922" y="2076796"/>
                <a:ext cx="9735" cy="13069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83" y="0"/>
                    </a:moveTo>
                    <a:cubicBezTo>
                      <a:pt x="38" y="0"/>
                      <a:pt x="15" y="41"/>
                      <a:pt x="15" y="93"/>
                    </a:cubicBezTo>
                    <a:cubicBezTo>
                      <a:pt x="0" y="123"/>
                      <a:pt x="0" y="153"/>
                      <a:pt x="15" y="183"/>
                    </a:cubicBezTo>
                    <a:cubicBezTo>
                      <a:pt x="15" y="197"/>
                      <a:pt x="15" y="212"/>
                      <a:pt x="30" y="242"/>
                    </a:cubicBezTo>
                    <a:cubicBezTo>
                      <a:pt x="45" y="272"/>
                      <a:pt x="60" y="302"/>
                      <a:pt x="105" y="332"/>
                    </a:cubicBezTo>
                    <a:cubicBezTo>
                      <a:pt x="116" y="337"/>
                      <a:pt x="127" y="341"/>
                      <a:pt x="137" y="341"/>
                    </a:cubicBezTo>
                    <a:cubicBezTo>
                      <a:pt x="156" y="341"/>
                      <a:pt x="175" y="330"/>
                      <a:pt x="194" y="302"/>
                    </a:cubicBezTo>
                    <a:cubicBezTo>
                      <a:pt x="254" y="212"/>
                      <a:pt x="224" y="18"/>
                      <a:pt x="105" y="3"/>
                    </a:cubicBezTo>
                    <a:cubicBezTo>
                      <a:pt x="97" y="1"/>
                      <a:pt x="8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56"/>
              <p:cNvSpPr/>
              <p:nvPr/>
            </p:nvSpPr>
            <p:spPr>
              <a:xfrm>
                <a:off x="521530" y="2038663"/>
                <a:ext cx="13031" cy="1747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6" extrusionOk="0">
                    <a:moveTo>
                      <a:pt x="111" y="1"/>
                    </a:moveTo>
                    <a:cubicBezTo>
                      <a:pt x="74" y="1"/>
                      <a:pt x="40" y="25"/>
                      <a:pt x="26" y="87"/>
                    </a:cubicBezTo>
                    <a:lnTo>
                      <a:pt x="26" y="117"/>
                    </a:lnTo>
                    <a:cubicBezTo>
                      <a:pt x="1" y="194"/>
                      <a:pt x="52" y="456"/>
                      <a:pt x="160" y="456"/>
                    </a:cubicBezTo>
                    <a:cubicBezTo>
                      <a:pt x="179" y="456"/>
                      <a:pt x="199" y="448"/>
                      <a:pt x="221" y="431"/>
                    </a:cubicBezTo>
                    <a:lnTo>
                      <a:pt x="235" y="416"/>
                    </a:lnTo>
                    <a:cubicBezTo>
                      <a:pt x="340" y="341"/>
                      <a:pt x="295" y="162"/>
                      <a:pt x="235" y="72"/>
                    </a:cubicBezTo>
                    <a:cubicBezTo>
                      <a:pt x="203" y="32"/>
                      <a:pt x="15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56"/>
              <p:cNvSpPr/>
              <p:nvPr/>
            </p:nvSpPr>
            <p:spPr>
              <a:xfrm>
                <a:off x="507159" y="2039085"/>
                <a:ext cx="9121" cy="121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317" extrusionOk="0">
                    <a:moveTo>
                      <a:pt x="108" y="0"/>
                    </a:moveTo>
                    <a:cubicBezTo>
                      <a:pt x="57" y="0"/>
                      <a:pt x="25" y="85"/>
                      <a:pt x="13" y="121"/>
                    </a:cubicBezTo>
                    <a:cubicBezTo>
                      <a:pt x="0" y="159"/>
                      <a:pt x="42" y="316"/>
                      <a:pt x="100" y="316"/>
                    </a:cubicBezTo>
                    <a:cubicBezTo>
                      <a:pt x="111" y="316"/>
                      <a:pt x="121" y="311"/>
                      <a:pt x="132" y="300"/>
                    </a:cubicBezTo>
                    <a:cubicBezTo>
                      <a:pt x="207" y="240"/>
                      <a:pt x="237" y="151"/>
                      <a:pt x="192" y="61"/>
                    </a:cubicBezTo>
                    <a:cubicBezTo>
                      <a:pt x="177" y="46"/>
                      <a:pt x="162" y="31"/>
                      <a:pt x="147" y="16"/>
                    </a:cubicBezTo>
                    <a:cubicBezTo>
                      <a:pt x="133" y="5"/>
                      <a:pt x="120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56"/>
              <p:cNvSpPr/>
              <p:nvPr/>
            </p:nvSpPr>
            <p:spPr>
              <a:xfrm>
                <a:off x="535097" y="1995893"/>
                <a:ext cx="14678" cy="1893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94" extrusionOk="0">
                    <a:moveTo>
                      <a:pt x="151" y="1"/>
                    </a:moveTo>
                    <a:cubicBezTo>
                      <a:pt x="109" y="1"/>
                      <a:pt x="69" y="28"/>
                      <a:pt x="46" y="98"/>
                    </a:cubicBezTo>
                    <a:cubicBezTo>
                      <a:pt x="31" y="143"/>
                      <a:pt x="16" y="188"/>
                      <a:pt x="16" y="247"/>
                    </a:cubicBezTo>
                    <a:lnTo>
                      <a:pt x="16" y="262"/>
                    </a:lnTo>
                    <a:cubicBezTo>
                      <a:pt x="16" y="307"/>
                      <a:pt x="1" y="337"/>
                      <a:pt x="1" y="382"/>
                    </a:cubicBezTo>
                    <a:cubicBezTo>
                      <a:pt x="1" y="408"/>
                      <a:pt x="24" y="492"/>
                      <a:pt x="70" y="492"/>
                    </a:cubicBezTo>
                    <a:cubicBezTo>
                      <a:pt x="76" y="492"/>
                      <a:pt x="83" y="490"/>
                      <a:pt x="91" y="486"/>
                    </a:cubicBezTo>
                    <a:cubicBezTo>
                      <a:pt x="110" y="476"/>
                      <a:pt x="125" y="473"/>
                      <a:pt x="138" y="473"/>
                    </a:cubicBezTo>
                    <a:cubicBezTo>
                      <a:pt x="164" y="473"/>
                      <a:pt x="180" y="486"/>
                      <a:pt x="210" y="486"/>
                    </a:cubicBezTo>
                    <a:cubicBezTo>
                      <a:pt x="224" y="491"/>
                      <a:pt x="237" y="493"/>
                      <a:pt x="249" y="493"/>
                    </a:cubicBezTo>
                    <a:cubicBezTo>
                      <a:pt x="382" y="493"/>
                      <a:pt x="342" y="197"/>
                      <a:pt x="315" y="128"/>
                    </a:cubicBezTo>
                    <a:cubicBezTo>
                      <a:pt x="287" y="64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56"/>
              <p:cNvSpPr/>
              <p:nvPr/>
            </p:nvSpPr>
            <p:spPr>
              <a:xfrm>
                <a:off x="566025" y="2018505"/>
                <a:ext cx="10808" cy="1103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8" extrusionOk="0">
                    <a:moveTo>
                      <a:pt x="105" y="1"/>
                    </a:moveTo>
                    <a:cubicBezTo>
                      <a:pt x="0" y="1"/>
                      <a:pt x="15" y="135"/>
                      <a:pt x="60" y="180"/>
                    </a:cubicBezTo>
                    <a:lnTo>
                      <a:pt x="90" y="225"/>
                    </a:lnTo>
                    <a:cubicBezTo>
                      <a:pt x="123" y="270"/>
                      <a:pt x="152" y="288"/>
                      <a:pt x="175" y="288"/>
                    </a:cubicBezTo>
                    <a:cubicBezTo>
                      <a:pt x="269" y="288"/>
                      <a:pt x="281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56"/>
              <p:cNvSpPr/>
              <p:nvPr/>
            </p:nvSpPr>
            <p:spPr>
              <a:xfrm>
                <a:off x="582045" y="1990144"/>
                <a:ext cx="8431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49" extrusionOk="0">
                    <a:moveTo>
                      <a:pt x="116" y="1"/>
                    </a:moveTo>
                    <a:cubicBezTo>
                      <a:pt x="103" y="1"/>
                      <a:pt x="89" y="8"/>
                      <a:pt x="75" y="24"/>
                    </a:cubicBezTo>
                    <a:cubicBezTo>
                      <a:pt x="1" y="128"/>
                      <a:pt x="16" y="278"/>
                      <a:pt x="135" y="338"/>
                    </a:cubicBezTo>
                    <a:cubicBezTo>
                      <a:pt x="148" y="345"/>
                      <a:pt x="158" y="348"/>
                      <a:pt x="168" y="348"/>
                    </a:cubicBezTo>
                    <a:cubicBezTo>
                      <a:pt x="214" y="348"/>
                      <a:pt x="220" y="265"/>
                      <a:pt x="195" y="203"/>
                    </a:cubicBezTo>
                    <a:cubicBezTo>
                      <a:pt x="195" y="203"/>
                      <a:pt x="195" y="203"/>
                      <a:pt x="195" y="188"/>
                    </a:cubicBezTo>
                    <a:cubicBezTo>
                      <a:pt x="219" y="13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89" name="Google Shape;8189;p56"/>
          <p:cNvGrpSpPr/>
          <p:nvPr/>
        </p:nvGrpSpPr>
        <p:grpSpPr>
          <a:xfrm>
            <a:off x="5044910" y="-113638"/>
            <a:ext cx="1504936" cy="1406217"/>
            <a:chOff x="4156700" y="2830813"/>
            <a:chExt cx="1792872" cy="1675264"/>
          </a:xfrm>
        </p:grpSpPr>
        <p:sp>
          <p:nvSpPr>
            <p:cNvPr id="8190" name="Google Shape;8190;p56"/>
            <p:cNvSpPr/>
            <p:nvPr/>
          </p:nvSpPr>
          <p:spPr>
            <a:xfrm>
              <a:off x="4156700" y="2830813"/>
              <a:ext cx="1792872" cy="1675264"/>
            </a:xfrm>
            <a:custGeom>
              <a:avLst/>
              <a:gdLst/>
              <a:ahLst/>
              <a:cxnLst/>
              <a:rect l="l" t="t" r="r" b="b"/>
              <a:pathLst>
                <a:path w="35413" h="33090" extrusionOk="0">
                  <a:moveTo>
                    <a:pt x="19049" y="0"/>
                  </a:moveTo>
                  <a:cubicBezTo>
                    <a:pt x="14711" y="0"/>
                    <a:pt x="10496" y="2551"/>
                    <a:pt x="7005" y="5529"/>
                  </a:cubicBezTo>
                  <a:cubicBezTo>
                    <a:pt x="4436" y="7725"/>
                    <a:pt x="2001" y="10518"/>
                    <a:pt x="732" y="14192"/>
                  </a:cubicBezTo>
                  <a:cubicBezTo>
                    <a:pt x="164" y="15820"/>
                    <a:pt x="0" y="17582"/>
                    <a:pt x="239" y="19300"/>
                  </a:cubicBezTo>
                  <a:cubicBezTo>
                    <a:pt x="538" y="21107"/>
                    <a:pt x="1404" y="22690"/>
                    <a:pt x="2375" y="24050"/>
                  </a:cubicBezTo>
                  <a:cubicBezTo>
                    <a:pt x="4735" y="27335"/>
                    <a:pt x="8095" y="29561"/>
                    <a:pt x="11277" y="31174"/>
                  </a:cubicBezTo>
                  <a:cubicBezTo>
                    <a:pt x="13726" y="32410"/>
                    <a:pt x="16250" y="33090"/>
                    <a:pt x="18805" y="33090"/>
                  </a:cubicBezTo>
                  <a:cubicBezTo>
                    <a:pt x="19678" y="33090"/>
                    <a:pt x="20555" y="33010"/>
                    <a:pt x="21433" y="32847"/>
                  </a:cubicBezTo>
                  <a:cubicBezTo>
                    <a:pt x="25122" y="32160"/>
                    <a:pt x="28423" y="29889"/>
                    <a:pt x="30977" y="26559"/>
                  </a:cubicBezTo>
                  <a:cubicBezTo>
                    <a:pt x="33516" y="23228"/>
                    <a:pt x="35413" y="18912"/>
                    <a:pt x="34397" y="14087"/>
                  </a:cubicBezTo>
                  <a:cubicBezTo>
                    <a:pt x="32978" y="7426"/>
                    <a:pt x="28020" y="2796"/>
                    <a:pt x="23091" y="794"/>
                  </a:cubicBezTo>
                  <a:cubicBezTo>
                    <a:pt x="21744" y="244"/>
                    <a:pt x="20391" y="0"/>
                    <a:pt x="19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1" name="Google Shape;8191;p56"/>
            <p:cNvGrpSpPr/>
            <p:nvPr/>
          </p:nvGrpSpPr>
          <p:grpSpPr>
            <a:xfrm>
              <a:off x="4428462" y="3047736"/>
              <a:ext cx="1400238" cy="1419584"/>
              <a:chOff x="8485775" y="1890363"/>
              <a:chExt cx="693050" cy="702625"/>
            </a:xfrm>
          </p:grpSpPr>
          <p:sp>
            <p:nvSpPr>
              <p:cNvPr id="8192" name="Google Shape;8192;p56"/>
              <p:cNvSpPr/>
              <p:nvPr/>
            </p:nvSpPr>
            <p:spPr>
              <a:xfrm>
                <a:off x="9089875" y="2286538"/>
                <a:ext cx="125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2" extrusionOk="0">
                    <a:moveTo>
                      <a:pt x="334" y="1"/>
                    </a:moveTo>
                    <a:cubicBezTo>
                      <a:pt x="329" y="1"/>
                      <a:pt x="323" y="1"/>
                      <a:pt x="317" y="2"/>
                    </a:cubicBezTo>
                    <a:cubicBezTo>
                      <a:pt x="172" y="17"/>
                      <a:pt x="0" y="422"/>
                      <a:pt x="178" y="422"/>
                    </a:cubicBezTo>
                    <a:cubicBezTo>
                      <a:pt x="184" y="422"/>
                      <a:pt x="190" y="421"/>
                      <a:pt x="197" y="420"/>
                    </a:cubicBezTo>
                    <a:cubicBezTo>
                      <a:pt x="327" y="420"/>
                      <a:pt x="499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56"/>
              <p:cNvSpPr/>
              <p:nvPr/>
            </p:nvSpPr>
            <p:spPr>
              <a:xfrm>
                <a:off x="9112350" y="2269738"/>
                <a:ext cx="89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6" extrusionOk="0">
                    <a:moveTo>
                      <a:pt x="256" y="1"/>
                    </a:moveTo>
                    <a:cubicBezTo>
                      <a:pt x="250" y="1"/>
                      <a:pt x="245" y="1"/>
                      <a:pt x="239" y="2"/>
                    </a:cubicBezTo>
                    <a:cubicBezTo>
                      <a:pt x="150" y="2"/>
                      <a:pt x="60" y="122"/>
                      <a:pt x="30" y="226"/>
                    </a:cubicBezTo>
                    <a:cubicBezTo>
                      <a:pt x="0" y="331"/>
                      <a:pt x="30" y="435"/>
                      <a:pt x="120" y="435"/>
                    </a:cubicBezTo>
                    <a:cubicBezTo>
                      <a:pt x="209" y="420"/>
                      <a:pt x="299" y="316"/>
                      <a:pt x="329" y="211"/>
                    </a:cubicBezTo>
                    <a:cubicBezTo>
                      <a:pt x="357" y="99"/>
                      <a:pt x="332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56"/>
              <p:cNvSpPr/>
              <p:nvPr/>
            </p:nvSpPr>
            <p:spPr>
              <a:xfrm>
                <a:off x="9094425" y="2239138"/>
                <a:ext cx="1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20" extrusionOk="0">
                    <a:moveTo>
                      <a:pt x="311" y="0"/>
                    </a:moveTo>
                    <a:cubicBezTo>
                      <a:pt x="307" y="0"/>
                      <a:pt x="303" y="1"/>
                      <a:pt x="299" y="1"/>
                    </a:cubicBezTo>
                    <a:cubicBezTo>
                      <a:pt x="105" y="61"/>
                      <a:pt x="0" y="255"/>
                      <a:pt x="60" y="450"/>
                    </a:cubicBezTo>
                    <a:cubicBezTo>
                      <a:pt x="80" y="499"/>
                      <a:pt x="107" y="519"/>
                      <a:pt x="135" y="519"/>
                    </a:cubicBezTo>
                    <a:cubicBezTo>
                      <a:pt x="193" y="519"/>
                      <a:pt x="259" y="440"/>
                      <a:pt x="299" y="360"/>
                    </a:cubicBezTo>
                    <a:cubicBezTo>
                      <a:pt x="329" y="315"/>
                      <a:pt x="359" y="255"/>
                      <a:pt x="374" y="211"/>
                    </a:cubicBezTo>
                    <a:cubicBezTo>
                      <a:pt x="402" y="139"/>
                      <a:pt x="390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56"/>
              <p:cNvSpPr/>
              <p:nvPr/>
            </p:nvSpPr>
            <p:spPr>
              <a:xfrm>
                <a:off x="9085825" y="2189488"/>
                <a:ext cx="97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6" extrusionOk="0">
                    <a:moveTo>
                      <a:pt x="285" y="1"/>
                    </a:moveTo>
                    <a:cubicBezTo>
                      <a:pt x="180" y="1"/>
                      <a:pt x="105" y="120"/>
                      <a:pt x="46" y="225"/>
                    </a:cubicBezTo>
                    <a:cubicBezTo>
                      <a:pt x="16" y="300"/>
                      <a:pt x="1" y="359"/>
                      <a:pt x="16" y="434"/>
                    </a:cubicBezTo>
                    <a:cubicBezTo>
                      <a:pt x="16" y="462"/>
                      <a:pt x="42" y="555"/>
                      <a:pt x="82" y="555"/>
                    </a:cubicBezTo>
                    <a:cubicBezTo>
                      <a:pt x="85" y="555"/>
                      <a:pt x="87" y="555"/>
                      <a:pt x="90" y="554"/>
                    </a:cubicBezTo>
                    <a:cubicBezTo>
                      <a:pt x="180" y="539"/>
                      <a:pt x="210" y="554"/>
                      <a:pt x="285" y="479"/>
                    </a:cubicBezTo>
                    <a:cubicBezTo>
                      <a:pt x="299" y="464"/>
                      <a:pt x="314" y="449"/>
                      <a:pt x="329" y="419"/>
                    </a:cubicBezTo>
                    <a:lnTo>
                      <a:pt x="329" y="404"/>
                    </a:lnTo>
                    <a:lnTo>
                      <a:pt x="344" y="359"/>
                    </a:lnTo>
                    <a:cubicBezTo>
                      <a:pt x="359" y="344"/>
                      <a:pt x="359" y="315"/>
                      <a:pt x="374" y="300"/>
                    </a:cubicBezTo>
                    <a:lnTo>
                      <a:pt x="374" y="285"/>
                    </a:lnTo>
                    <a:lnTo>
                      <a:pt x="374" y="240"/>
                    </a:lnTo>
                    <a:cubicBezTo>
                      <a:pt x="374" y="240"/>
                      <a:pt x="374" y="225"/>
                      <a:pt x="374" y="210"/>
                    </a:cubicBezTo>
                    <a:cubicBezTo>
                      <a:pt x="389" y="180"/>
                      <a:pt x="389" y="135"/>
                      <a:pt x="389" y="106"/>
                    </a:cubicBezTo>
                    <a:cubicBezTo>
                      <a:pt x="389" y="106"/>
                      <a:pt x="389" y="91"/>
                      <a:pt x="389" y="91"/>
                    </a:cubicBezTo>
                    <a:cubicBezTo>
                      <a:pt x="389" y="76"/>
                      <a:pt x="374" y="61"/>
                      <a:pt x="374" y="46"/>
                    </a:cubicBezTo>
                    <a:cubicBezTo>
                      <a:pt x="359" y="46"/>
                      <a:pt x="359" y="31"/>
                      <a:pt x="344" y="31"/>
                    </a:cubicBezTo>
                    <a:cubicBezTo>
                      <a:pt x="329" y="16"/>
                      <a:pt x="314" y="1"/>
                      <a:pt x="2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56"/>
              <p:cNvSpPr/>
              <p:nvPr/>
            </p:nvSpPr>
            <p:spPr>
              <a:xfrm>
                <a:off x="9109875" y="2207788"/>
                <a:ext cx="9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01" extrusionOk="0">
                    <a:moveTo>
                      <a:pt x="229" y="0"/>
                    </a:moveTo>
                    <a:cubicBezTo>
                      <a:pt x="226" y="0"/>
                      <a:pt x="222" y="0"/>
                      <a:pt x="219" y="1"/>
                    </a:cubicBezTo>
                    <a:cubicBezTo>
                      <a:pt x="117" y="1"/>
                      <a:pt x="0" y="300"/>
                      <a:pt x="120" y="300"/>
                    </a:cubicBezTo>
                    <a:cubicBezTo>
                      <a:pt x="123" y="300"/>
                      <a:pt x="126" y="300"/>
                      <a:pt x="129" y="300"/>
                    </a:cubicBezTo>
                    <a:cubicBezTo>
                      <a:pt x="231" y="300"/>
                      <a:pt x="362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56"/>
              <p:cNvSpPr/>
              <p:nvPr/>
            </p:nvSpPr>
            <p:spPr>
              <a:xfrm>
                <a:off x="9120925" y="2228313"/>
                <a:ext cx="110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75" extrusionOk="0">
                    <a:moveTo>
                      <a:pt x="280" y="1"/>
                    </a:moveTo>
                    <a:cubicBezTo>
                      <a:pt x="276" y="1"/>
                      <a:pt x="273" y="1"/>
                      <a:pt x="270" y="1"/>
                    </a:cubicBezTo>
                    <a:cubicBezTo>
                      <a:pt x="150" y="16"/>
                      <a:pt x="1" y="375"/>
                      <a:pt x="165" y="375"/>
                    </a:cubicBezTo>
                    <a:cubicBezTo>
                      <a:pt x="297" y="360"/>
                      <a:pt x="443" y="1"/>
                      <a:pt x="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56"/>
              <p:cNvSpPr/>
              <p:nvPr/>
            </p:nvSpPr>
            <p:spPr>
              <a:xfrm>
                <a:off x="9066925" y="2261938"/>
                <a:ext cx="13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9" extrusionOk="0">
                    <a:moveTo>
                      <a:pt x="334" y="0"/>
                    </a:moveTo>
                    <a:cubicBezTo>
                      <a:pt x="330" y="0"/>
                      <a:pt x="327" y="0"/>
                      <a:pt x="324" y="1"/>
                    </a:cubicBezTo>
                    <a:cubicBezTo>
                      <a:pt x="177" y="15"/>
                      <a:pt x="1" y="449"/>
                      <a:pt x="194" y="449"/>
                    </a:cubicBezTo>
                    <a:cubicBezTo>
                      <a:pt x="197" y="449"/>
                      <a:pt x="201" y="449"/>
                      <a:pt x="204" y="449"/>
                    </a:cubicBezTo>
                    <a:cubicBezTo>
                      <a:pt x="351" y="434"/>
                      <a:pt x="52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56"/>
              <p:cNvSpPr/>
              <p:nvPr/>
            </p:nvSpPr>
            <p:spPr>
              <a:xfrm>
                <a:off x="9064175" y="2227263"/>
                <a:ext cx="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17" extrusionOk="0">
                    <a:moveTo>
                      <a:pt x="237" y="1"/>
                    </a:moveTo>
                    <a:cubicBezTo>
                      <a:pt x="162" y="1"/>
                      <a:pt x="84" y="104"/>
                      <a:pt x="60" y="163"/>
                    </a:cubicBezTo>
                    <a:cubicBezTo>
                      <a:pt x="15" y="237"/>
                      <a:pt x="1" y="417"/>
                      <a:pt x="120" y="417"/>
                    </a:cubicBezTo>
                    <a:cubicBezTo>
                      <a:pt x="137" y="417"/>
                      <a:pt x="149" y="412"/>
                      <a:pt x="161" y="405"/>
                    </a:cubicBezTo>
                    <a:lnTo>
                      <a:pt x="161" y="405"/>
                    </a:lnTo>
                    <a:cubicBezTo>
                      <a:pt x="161" y="407"/>
                      <a:pt x="163" y="408"/>
                      <a:pt x="167" y="408"/>
                    </a:cubicBezTo>
                    <a:cubicBezTo>
                      <a:pt x="172" y="408"/>
                      <a:pt x="182" y="406"/>
                      <a:pt x="195" y="402"/>
                    </a:cubicBezTo>
                    <a:cubicBezTo>
                      <a:pt x="239" y="372"/>
                      <a:pt x="269" y="342"/>
                      <a:pt x="284" y="297"/>
                    </a:cubicBezTo>
                    <a:cubicBezTo>
                      <a:pt x="299" y="252"/>
                      <a:pt x="374" y="103"/>
                      <a:pt x="299" y="28"/>
                    </a:cubicBezTo>
                    <a:cubicBezTo>
                      <a:pt x="280" y="9"/>
                      <a:pt x="259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56"/>
              <p:cNvSpPr/>
              <p:nvPr/>
            </p:nvSpPr>
            <p:spPr>
              <a:xfrm>
                <a:off x="9034675" y="2231838"/>
                <a:ext cx="82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47" extrusionOk="0">
                    <a:moveTo>
                      <a:pt x="219" y="0"/>
                    </a:moveTo>
                    <a:cubicBezTo>
                      <a:pt x="134" y="0"/>
                      <a:pt x="38" y="130"/>
                      <a:pt x="16" y="219"/>
                    </a:cubicBezTo>
                    <a:cubicBezTo>
                      <a:pt x="1" y="264"/>
                      <a:pt x="1" y="308"/>
                      <a:pt x="16" y="353"/>
                    </a:cubicBezTo>
                    <a:cubicBezTo>
                      <a:pt x="28" y="415"/>
                      <a:pt x="61" y="447"/>
                      <a:pt x="106" y="447"/>
                    </a:cubicBezTo>
                    <a:cubicBezTo>
                      <a:pt x="115" y="447"/>
                      <a:pt x="125" y="445"/>
                      <a:pt x="135" y="443"/>
                    </a:cubicBezTo>
                    <a:cubicBezTo>
                      <a:pt x="210" y="398"/>
                      <a:pt x="254" y="338"/>
                      <a:pt x="284" y="264"/>
                    </a:cubicBezTo>
                    <a:cubicBezTo>
                      <a:pt x="284" y="249"/>
                      <a:pt x="284" y="249"/>
                      <a:pt x="284" y="249"/>
                    </a:cubicBezTo>
                    <a:cubicBezTo>
                      <a:pt x="329" y="189"/>
                      <a:pt x="329" y="114"/>
                      <a:pt x="299" y="54"/>
                    </a:cubicBezTo>
                    <a:cubicBezTo>
                      <a:pt x="276" y="16"/>
                      <a:pt x="248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56"/>
              <p:cNvSpPr/>
              <p:nvPr/>
            </p:nvSpPr>
            <p:spPr>
              <a:xfrm>
                <a:off x="9041775" y="2238038"/>
                <a:ext cx="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6"/>
                      <a:pt x="0" y="16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56"/>
              <p:cNvSpPr/>
              <p:nvPr/>
            </p:nvSpPr>
            <p:spPr>
              <a:xfrm>
                <a:off x="9029850" y="2280913"/>
                <a:ext cx="175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00" extrusionOk="0">
                    <a:moveTo>
                      <a:pt x="506" y="1"/>
                    </a:moveTo>
                    <a:cubicBezTo>
                      <a:pt x="497" y="1"/>
                      <a:pt x="487" y="2"/>
                      <a:pt x="477" y="3"/>
                    </a:cubicBezTo>
                    <a:cubicBezTo>
                      <a:pt x="283" y="18"/>
                      <a:pt x="104" y="242"/>
                      <a:pt x="44" y="466"/>
                    </a:cubicBezTo>
                    <a:cubicBezTo>
                      <a:pt x="1" y="641"/>
                      <a:pt x="28" y="900"/>
                      <a:pt x="208" y="900"/>
                    </a:cubicBezTo>
                    <a:cubicBezTo>
                      <a:pt x="213" y="900"/>
                      <a:pt x="218" y="900"/>
                      <a:pt x="223" y="899"/>
                    </a:cubicBezTo>
                    <a:cubicBezTo>
                      <a:pt x="418" y="884"/>
                      <a:pt x="597" y="645"/>
                      <a:pt x="657" y="421"/>
                    </a:cubicBezTo>
                    <a:cubicBezTo>
                      <a:pt x="699" y="251"/>
                      <a:pt x="674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56"/>
              <p:cNvSpPr/>
              <p:nvPr/>
            </p:nvSpPr>
            <p:spPr>
              <a:xfrm>
                <a:off x="9044750" y="2336038"/>
                <a:ext cx="1160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56" extrusionOk="0">
                    <a:moveTo>
                      <a:pt x="309" y="0"/>
                    </a:moveTo>
                    <a:cubicBezTo>
                      <a:pt x="278" y="0"/>
                      <a:pt x="244" y="12"/>
                      <a:pt x="210" y="39"/>
                    </a:cubicBezTo>
                    <a:cubicBezTo>
                      <a:pt x="120" y="98"/>
                      <a:pt x="76" y="188"/>
                      <a:pt x="46" y="278"/>
                    </a:cubicBezTo>
                    <a:cubicBezTo>
                      <a:pt x="31" y="337"/>
                      <a:pt x="1" y="472"/>
                      <a:pt x="61" y="517"/>
                    </a:cubicBezTo>
                    <a:lnTo>
                      <a:pt x="90" y="532"/>
                    </a:lnTo>
                    <a:cubicBezTo>
                      <a:pt x="115" y="548"/>
                      <a:pt x="140" y="556"/>
                      <a:pt x="165" y="556"/>
                    </a:cubicBezTo>
                    <a:cubicBezTo>
                      <a:pt x="272" y="556"/>
                      <a:pt x="368" y="414"/>
                      <a:pt x="404" y="293"/>
                    </a:cubicBezTo>
                    <a:lnTo>
                      <a:pt x="419" y="263"/>
                    </a:lnTo>
                    <a:cubicBezTo>
                      <a:pt x="464" y="106"/>
                      <a:pt x="400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56"/>
              <p:cNvSpPr/>
              <p:nvPr/>
            </p:nvSpPr>
            <p:spPr>
              <a:xfrm>
                <a:off x="9054475" y="2361263"/>
                <a:ext cx="91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3" extrusionOk="0">
                    <a:moveTo>
                      <a:pt x="291" y="1"/>
                    </a:moveTo>
                    <a:cubicBezTo>
                      <a:pt x="238" y="1"/>
                      <a:pt x="168" y="55"/>
                      <a:pt x="135" y="105"/>
                    </a:cubicBezTo>
                    <a:lnTo>
                      <a:pt x="150" y="75"/>
                    </a:lnTo>
                    <a:lnTo>
                      <a:pt x="150" y="75"/>
                    </a:lnTo>
                    <a:cubicBezTo>
                      <a:pt x="105" y="120"/>
                      <a:pt x="0" y="269"/>
                      <a:pt x="75" y="344"/>
                    </a:cubicBezTo>
                    <a:cubicBezTo>
                      <a:pt x="90" y="359"/>
                      <a:pt x="105" y="374"/>
                      <a:pt x="135" y="389"/>
                    </a:cubicBezTo>
                    <a:cubicBezTo>
                      <a:pt x="143" y="391"/>
                      <a:pt x="152" y="392"/>
                      <a:pt x="160" y="392"/>
                    </a:cubicBezTo>
                    <a:cubicBezTo>
                      <a:pt x="255" y="392"/>
                      <a:pt x="345" y="245"/>
                      <a:pt x="359" y="135"/>
                    </a:cubicBezTo>
                    <a:cubicBezTo>
                      <a:pt x="365" y="35"/>
                      <a:pt x="334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56"/>
              <p:cNvSpPr/>
              <p:nvPr/>
            </p:nvSpPr>
            <p:spPr>
              <a:xfrm>
                <a:off x="9084350" y="2332238"/>
                <a:ext cx="74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05" extrusionOk="0">
                    <a:moveTo>
                      <a:pt x="175" y="0"/>
                    </a:moveTo>
                    <a:cubicBezTo>
                      <a:pt x="110" y="0"/>
                      <a:pt x="39" y="116"/>
                      <a:pt x="15" y="176"/>
                    </a:cubicBezTo>
                    <a:cubicBezTo>
                      <a:pt x="0" y="250"/>
                      <a:pt x="0" y="310"/>
                      <a:pt x="30" y="370"/>
                    </a:cubicBezTo>
                    <a:cubicBezTo>
                      <a:pt x="42" y="394"/>
                      <a:pt x="58" y="404"/>
                      <a:pt x="74" y="404"/>
                    </a:cubicBezTo>
                    <a:cubicBezTo>
                      <a:pt x="118" y="404"/>
                      <a:pt x="168" y="334"/>
                      <a:pt x="179" y="280"/>
                    </a:cubicBezTo>
                    <a:cubicBezTo>
                      <a:pt x="179" y="280"/>
                      <a:pt x="179" y="280"/>
                      <a:pt x="179" y="265"/>
                    </a:cubicBezTo>
                    <a:cubicBezTo>
                      <a:pt x="239" y="206"/>
                      <a:pt x="299" y="86"/>
                      <a:pt x="224" y="26"/>
                    </a:cubicBezTo>
                    <a:cubicBezTo>
                      <a:pt x="209" y="8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56"/>
              <p:cNvSpPr/>
              <p:nvPr/>
            </p:nvSpPr>
            <p:spPr>
              <a:xfrm>
                <a:off x="9010775" y="2326788"/>
                <a:ext cx="129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08" extrusionOk="0">
                    <a:moveTo>
                      <a:pt x="367" y="0"/>
                    </a:moveTo>
                    <a:cubicBezTo>
                      <a:pt x="327" y="0"/>
                      <a:pt x="282" y="17"/>
                      <a:pt x="240" y="50"/>
                    </a:cubicBezTo>
                    <a:cubicBezTo>
                      <a:pt x="75" y="170"/>
                      <a:pt x="1" y="379"/>
                      <a:pt x="45" y="573"/>
                    </a:cubicBezTo>
                    <a:cubicBezTo>
                      <a:pt x="45" y="588"/>
                      <a:pt x="45" y="603"/>
                      <a:pt x="60" y="618"/>
                    </a:cubicBezTo>
                    <a:cubicBezTo>
                      <a:pt x="75" y="685"/>
                      <a:pt x="120" y="707"/>
                      <a:pt x="169" y="707"/>
                    </a:cubicBezTo>
                    <a:cubicBezTo>
                      <a:pt x="217" y="707"/>
                      <a:pt x="270" y="685"/>
                      <a:pt x="299" y="663"/>
                    </a:cubicBezTo>
                    <a:cubicBezTo>
                      <a:pt x="419" y="573"/>
                      <a:pt x="494" y="438"/>
                      <a:pt x="508" y="289"/>
                    </a:cubicBezTo>
                    <a:lnTo>
                      <a:pt x="508" y="229"/>
                    </a:lnTo>
                    <a:cubicBezTo>
                      <a:pt x="519" y="77"/>
                      <a:pt x="452" y="0"/>
                      <a:pt x="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56"/>
              <p:cNvSpPr/>
              <p:nvPr/>
            </p:nvSpPr>
            <p:spPr>
              <a:xfrm>
                <a:off x="9009275" y="2368963"/>
                <a:ext cx="119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0" extrusionOk="0">
                    <a:moveTo>
                      <a:pt x="323" y="0"/>
                    </a:moveTo>
                    <a:cubicBezTo>
                      <a:pt x="246" y="0"/>
                      <a:pt x="174" y="76"/>
                      <a:pt x="135" y="141"/>
                    </a:cubicBezTo>
                    <a:cubicBezTo>
                      <a:pt x="76" y="215"/>
                      <a:pt x="1" y="409"/>
                      <a:pt x="91" y="484"/>
                    </a:cubicBezTo>
                    <a:cubicBezTo>
                      <a:pt x="115" y="509"/>
                      <a:pt x="144" y="520"/>
                      <a:pt x="173" y="520"/>
                    </a:cubicBezTo>
                    <a:cubicBezTo>
                      <a:pt x="197" y="520"/>
                      <a:pt x="220" y="512"/>
                      <a:pt x="240" y="499"/>
                    </a:cubicBezTo>
                    <a:cubicBezTo>
                      <a:pt x="315" y="469"/>
                      <a:pt x="374" y="394"/>
                      <a:pt x="404" y="320"/>
                    </a:cubicBezTo>
                    <a:cubicBezTo>
                      <a:pt x="434" y="260"/>
                      <a:pt x="479" y="96"/>
                      <a:pt x="404" y="51"/>
                    </a:cubicBezTo>
                    <a:cubicBezTo>
                      <a:pt x="389" y="36"/>
                      <a:pt x="374" y="21"/>
                      <a:pt x="359" y="6"/>
                    </a:cubicBezTo>
                    <a:cubicBezTo>
                      <a:pt x="347" y="2"/>
                      <a:pt x="33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56"/>
              <p:cNvSpPr/>
              <p:nvPr/>
            </p:nvSpPr>
            <p:spPr>
              <a:xfrm>
                <a:off x="9042150" y="2414638"/>
                <a:ext cx="101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0" extrusionOk="0">
                    <a:moveTo>
                      <a:pt x="264" y="1"/>
                    </a:moveTo>
                    <a:cubicBezTo>
                      <a:pt x="249" y="1"/>
                      <a:pt x="235" y="6"/>
                      <a:pt x="224" y="16"/>
                    </a:cubicBezTo>
                    <a:cubicBezTo>
                      <a:pt x="186" y="29"/>
                      <a:pt x="147" y="64"/>
                      <a:pt x="109" y="64"/>
                    </a:cubicBezTo>
                    <a:cubicBezTo>
                      <a:pt x="102" y="64"/>
                      <a:pt x="96" y="63"/>
                      <a:pt x="90" y="61"/>
                    </a:cubicBezTo>
                    <a:cubicBezTo>
                      <a:pt x="60" y="61"/>
                      <a:pt x="0" y="151"/>
                      <a:pt x="15" y="195"/>
                    </a:cubicBezTo>
                    <a:cubicBezTo>
                      <a:pt x="45" y="255"/>
                      <a:pt x="30" y="330"/>
                      <a:pt x="75" y="390"/>
                    </a:cubicBezTo>
                    <a:cubicBezTo>
                      <a:pt x="92" y="412"/>
                      <a:pt x="111" y="420"/>
                      <a:pt x="130" y="420"/>
                    </a:cubicBezTo>
                    <a:cubicBezTo>
                      <a:pt x="161" y="420"/>
                      <a:pt x="191" y="399"/>
                      <a:pt x="209" y="390"/>
                    </a:cubicBezTo>
                    <a:lnTo>
                      <a:pt x="239" y="375"/>
                    </a:lnTo>
                    <a:cubicBezTo>
                      <a:pt x="299" y="315"/>
                      <a:pt x="404" y="151"/>
                      <a:pt x="329" y="46"/>
                    </a:cubicBezTo>
                    <a:cubicBezTo>
                      <a:pt x="319" y="17"/>
                      <a:pt x="291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56"/>
              <p:cNvSpPr/>
              <p:nvPr/>
            </p:nvSpPr>
            <p:spPr>
              <a:xfrm>
                <a:off x="9095550" y="2386288"/>
                <a:ext cx="116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89" extrusionOk="0">
                    <a:moveTo>
                      <a:pt x="269" y="0"/>
                    </a:moveTo>
                    <a:cubicBezTo>
                      <a:pt x="149" y="0"/>
                      <a:pt x="15" y="150"/>
                      <a:pt x="0" y="314"/>
                    </a:cubicBezTo>
                    <a:cubicBezTo>
                      <a:pt x="0" y="359"/>
                      <a:pt x="0" y="388"/>
                      <a:pt x="45" y="388"/>
                    </a:cubicBezTo>
                    <a:cubicBezTo>
                      <a:pt x="90" y="388"/>
                      <a:pt x="149" y="388"/>
                      <a:pt x="194" y="374"/>
                    </a:cubicBezTo>
                    <a:cubicBezTo>
                      <a:pt x="299" y="329"/>
                      <a:pt x="463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56"/>
              <p:cNvSpPr/>
              <p:nvPr/>
            </p:nvSpPr>
            <p:spPr>
              <a:xfrm>
                <a:off x="9142600" y="2312263"/>
                <a:ext cx="562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14" extrusionOk="0">
                    <a:moveTo>
                      <a:pt x="154" y="0"/>
                    </a:moveTo>
                    <a:cubicBezTo>
                      <a:pt x="131" y="0"/>
                      <a:pt x="107" y="7"/>
                      <a:pt x="90" y="19"/>
                    </a:cubicBezTo>
                    <a:cubicBezTo>
                      <a:pt x="30" y="79"/>
                      <a:pt x="0" y="153"/>
                      <a:pt x="0" y="228"/>
                    </a:cubicBezTo>
                    <a:cubicBezTo>
                      <a:pt x="0" y="258"/>
                      <a:pt x="15" y="288"/>
                      <a:pt x="45" y="303"/>
                    </a:cubicBezTo>
                    <a:lnTo>
                      <a:pt x="60" y="303"/>
                    </a:lnTo>
                    <a:cubicBezTo>
                      <a:pt x="67" y="310"/>
                      <a:pt x="75" y="314"/>
                      <a:pt x="84" y="314"/>
                    </a:cubicBezTo>
                    <a:cubicBezTo>
                      <a:pt x="124" y="314"/>
                      <a:pt x="167" y="235"/>
                      <a:pt x="179" y="198"/>
                    </a:cubicBezTo>
                    <a:cubicBezTo>
                      <a:pt x="179" y="198"/>
                      <a:pt x="194" y="183"/>
                      <a:pt x="194" y="183"/>
                    </a:cubicBezTo>
                    <a:cubicBezTo>
                      <a:pt x="209" y="138"/>
                      <a:pt x="224" y="108"/>
                      <a:pt x="224" y="64"/>
                    </a:cubicBezTo>
                    <a:cubicBezTo>
                      <a:pt x="224" y="18"/>
                      <a:pt x="190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56"/>
              <p:cNvSpPr/>
              <p:nvPr/>
            </p:nvSpPr>
            <p:spPr>
              <a:xfrm>
                <a:off x="9109725" y="2326813"/>
                <a:ext cx="127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2" extrusionOk="0">
                    <a:moveTo>
                      <a:pt x="320" y="1"/>
                    </a:moveTo>
                    <a:cubicBezTo>
                      <a:pt x="288" y="1"/>
                      <a:pt x="255" y="12"/>
                      <a:pt x="225" y="34"/>
                    </a:cubicBezTo>
                    <a:cubicBezTo>
                      <a:pt x="120" y="64"/>
                      <a:pt x="45" y="243"/>
                      <a:pt x="45" y="363"/>
                    </a:cubicBezTo>
                    <a:lnTo>
                      <a:pt x="45" y="303"/>
                    </a:lnTo>
                    <a:lnTo>
                      <a:pt x="45" y="303"/>
                    </a:lnTo>
                    <a:cubicBezTo>
                      <a:pt x="16" y="363"/>
                      <a:pt x="1" y="497"/>
                      <a:pt x="60" y="542"/>
                    </a:cubicBezTo>
                    <a:cubicBezTo>
                      <a:pt x="95" y="577"/>
                      <a:pt x="136" y="592"/>
                      <a:pt x="175" y="592"/>
                    </a:cubicBezTo>
                    <a:cubicBezTo>
                      <a:pt x="203" y="592"/>
                      <a:pt x="230" y="584"/>
                      <a:pt x="255" y="572"/>
                    </a:cubicBezTo>
                    <a:cubicBezTo>
                      <a:pt x="419" y="482"/>
                      <a:pt x="508" y="303"/>
                      <a:pt x="464" y="124"/>
                    </a:cubicBezTo>
                    <a:cubicBezTo>
                      <a:pt x="449" y="79"/>
                      <a:pt x="434" y="49"/>
                      <a:pt x="404" y="34"/>
                    </a:cubicBezTo>
                    <a:cubicBezTo>
                      <a:pt x="382" y="12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56"/>
              <p:cNvSpPr/>
              <p:nvPr/>
            </p:nvSpPr>
            <p:spPr>
              <a:xfrm>
                <a:off x="9128025" y="2374113"/>
                <a:ext cx="157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9" extrusionOk="0">
                    <a:moveTo>
                      <a:pt x="460" y="0"/>
                    </a:moveTo>
                    <a:cubicBezTo>
                      <a:pt x="416" y="0"/>
                      <a:pt x="366" y="19"/>
                      <a:pt x="314" y="54"/>
                    </a:cubicBezTo>
                    <a:cubicBezTo>
                      <a:pt x="210" y="129"/>
                      <a:pt x="1" y="427"/>
                      <a:pt x="105" y="607"/>
                    </a:cubicBezTo>
                    <a:cubicBezTo>
                      <a:pt x="120" y="651"/>
                      <a:pt x="150" y="681"/>
                      <a:pt x="180" y="711"/>
                    </a:cubicBezTo>
                    <a:cubicBezTo>
                      <a:pt x="209" y="737"/>
                      <a:pt x="240" y="748"/>
                      <a:pt x="270" y="748"/>
                    </a:cubicBezTo>
                    <a:cubicBezTo>
                      <a:pt x="381" y="748"/>
                      <a:pt x="495" y="604"/>
                      <a:pt x="553" y="487"/>
                    </a:cubicBezTo>
                    <a:cubicBezTo>
                      <a:pt x="598" y="398"/>
                      <a:pt x="628" y="278"/>
                      <a:pt x="613" y="159"/>
                    </a:cubicBezTo>
                    <a:cubicBezTo>
                      <a:pt x="585" y="49"/>
                      <a:pt x="530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56"/>
              <p:cNvSpPr/>
              <p:nvPr/>
            </p:nvSpPr>
            <p:spPr>
              <a:xfrm>
                <a:off x="9158550" y="2266313"/>
                <a:ext cx="10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5" extrusionOk="0">
                    <a:moveTo>
                      <a:pt x="292" y="1"/>
                    </a:moveTo>
                    <a:cubicBezTo>
                      <a:pt x="194" y="1"/>
                      <a:pt x="71" y="195"/>
                      <a:pt x="49" y="274"/>
                    </a:cubicBezTo>
                    <a:cubicBezTo>
                      <a:pt x="1" y="418"/>
                      <a:pt x="58" y="494"/>
                      <a:pt x="137" y="494"/>
                    </a:cubicBezTo>
                    <a:cubicBezTo>
                      <a:pt x="180" y="494"/>
                      <a:pt x="231" y="471"/>
                      <a:pt x="273" y="423"/>
                    </a:cubicBezTo>
                    <a:cubicBezTo>
                      <a:pt x="288" y="423"/>
                      <a:pt x="288" y="408"/>
                      <a:pt x="303" y="408"/>
                    </a:cubicBezTo>
                    <a:cubicBezTo>
                      <a:pt x="378" y="318"/>
                      <a:pt x="408" y="214"/>
                      <a:pt x="378" y="94"/>
                    </a:cubicBezTo>
                    <a:cubicBezTo>
                      <a:pt x="378" y="94"/>
                      <a:pt x="378" y="79"/>
                      <a:pt x="378" y="79"/>
                    </a:cubicBezTo>
                    <a:cubicBezTo>
                      <a:pt x="355" y="23"/>
                      <a:pt x="325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56"/>
              <p:cNvSpPr/>
              <p:nvPr/>
            </p:nvSpPr>
            <p:spPr>
              <a:xfrm>
                <a:off x="9171925" y="2311763"/>
                <a:ext cx="69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353" extrusionOk="0">
                    <a:moveTo>
                      <a:pt x="161" y="1"/>
                    </a:moveTo>
                    <a:cubicBezTo>
                      <a:pt x="107" y="1"/>
                      <a:pt x="33" y="127"/>
                      <a:pt x="22" y="173"/>
                    </a:cubicBezTo>
                    <a:cubicBezTo>
                      <a:pt x="22" y="188"/>
                      <a:pt x="22" y="188"/>
                      <a:pt x="22" y="203"/>
                    </a:cubicBezTo>
                    <a:cubicBezTo>
                      <a:pt x="0" y="289"/>
                      <a:pt x="26" y="352"/>
                      <a:pt x="75" y="352"/>
                    </a:cubicBezTo>
                    <a:cubicBezTo>
                      <a:pt x="94" y="352"/>
                      <a:pt x="117" y="343"/>
                      <a:pt x="141" y="323"/>
                    </a:cubicBezTo>
                    <a:cubicBezTo>
                      <a:pt x="216" y="263"/>
                      <a:pt x="276" y="143"/>
                      <a:pt x="201" y="54"/>
                    </a:cubicBezTo>
                    <a:lnTo>
                      <a:pt x="201" y="39"/>
                    </a:lnTo>
                    <a:cubicBezTo>
                      <a:pt x="191" y="12"/>
                      <a:pt x="177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56"/>
              <p:cNvSpPr/>
              <p:nvPr/>
            </p:nvSpPr>
            <p:spPr>
              <a:xfrm>
                <a:off x="8546275" y="2053913"/>
                <a:ext cx="198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050" extrusionOk="0">
                    <a:moveTo>
                      <a:pt x="588" y="1"/>
                    </a:moveTo>
                    <a:cubicBezTo>
                      <a:pt x="582" y="1"/>
                      <a:pt x="575" y="1"/>
                      <a:pt x="568" y="2"/>
                    </a:cubicBezTo>
                    <a:cubicBezTo>
                      <a:pt x="225" y="122"/>
                      <a:pt x="1" y="450"/>
                      <a:pt x="30" y="809"/>
                    </a:cubicBezTo>
                    <a:cubicBezTo>
                      <a:pt x="44" y="949"/>
                      <a:pt x="137" y="1049"/>
                      <a:pt x="247" y="1049"/>
                    </a:cubicBezTo>
                    <a:cubicBezTo>
                      <a:pt x="254" y="1049"/>
                      <a:pt x="262" y="1049"/>
                      <a:pt x="269" y="1048"/>
                    </a:cubicBezTo>
                    <a:cubicBezTo>
                      <a:pt x="449" y="1048"/>
                      <a:pt x="628" y="839"/>
                      <a:pt x="717" y="644"/>
                    </a:cubicBezTo>
                    <a:cubicBezTo>
                      <a:pt x="762" y="525"/>
                      <a:pt x="792" y="391"/>
                      <a:pt x="792" y="256"/>
                    </a:cubicBezTo>
                    <a:cubicBezTo>
                      <a:pt x="778" y="115"/>
                      <a:pt x="698" y="1"/>
                      <a:pt x="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56"/>
              <p:cNvSpPr/>
              <p:nvPr/>
            </p:nvSpPr>
            <p:spPr>
              <a:xfrm>
                <a:off x="8572425" y="2023763"/>
                <a:ext cx="130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90" extrusionOk="0">
                    <a:moveTo>
                      <a:pt x="408" y="1"/>
                    </a:moveTo>
                    <a:cubicBezTo>
                      <a:pt x="328" y="1"/>
                      <a:pt x="222" y="74"/>
                      <a:pt x="164" y="148"/>
                    </a:cubicBezTo>
                    <a:lnTo>
                      <a:pt x="164" y="163"/>
                    </a:lnTo>
                    <a:cubicBezTo>
                      <a:pt x="105" y="252"/>
                      <a:pt x="0" y="536"/>
                      <a:pt x="164" y="581"/>
                    </a:cubicBezTo>
                    <a:cubicBezTo>
                      <a:pt x="179" y="587"/>
                      <a:pt x="195" y="590"/>
                      <a:pt x="210" y="590"/>
                    </a:cubicBezTo>
                    <a:cubicBezTo>
                      <a:pt x="346" y="590"/>
                      <a:pt x="481" y="369"/>
                      <a:pt x="508" y="208"/>
                    </a:cubicBezTo>
                    <a:lnTo>
                      <a:pt x="508" y="193"/>
                    </a:lnTo>
                    <a:cubicBezTo>
                      <a:pt x="521" y="51"/>
                      <a:pt x="474" y="1"/>
                      <a:pt x="4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56"/>
              <p:cNvSpPr/>
              <p:nvPr/>
            </p:nvSpPr>
            <p:spPr>
              <a:xfrm>
                <a:off x="8554500" y="2007138"/>
                <a:ext cx="57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1" extrusionOk="0">
                    <a:moveTo>
                      <a:pt x="151" y="0"/>
                    </a:moveTo>
                    <a:cubicBezTo>
                      <a:pt x="145" y="0"/>
                      <a:pt x="139" y="2"/>
                      <a:pt x="135" y="6"/>
                    </a:cubicBezTo>
                    <a:cubicBezTo>
                      <a:pt x="45" y="51"/>
                      <a:pt x="0" y="141"/>
                      <a:pt x="15" y="245"/>
                    </a:cubicBezTo>
                    <a:cubicBezTo>
                      <a:pt x="15" y="314"/>
                      <a:pt x="39" y="340"/>
                      <a:pt x="70" y="340"/>
                    </a:cubicBezTo>
                    <a:cubicBezTo>
                      <a:pt x="134" y="340"/>
                      <a:pt x="229" y="226"/>
                      <a:pt x="209" y="126"/>
                    </a:cubicBezTo>
                    <a:cubicBezTo>
                      <a:pt x="224" y="96"/>
                      <a:pt x="224" y="51"/>
                      <a:pt x="194" y="21"/>
                    </a:cubicBezTo>
                    <a:cubicBezTo>
                      <a:pt x="184" y="11"/>
                      <a:pt x="166" y="0"/>
                      <a:pt x="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56"/>
              <p:cNvSpPr/>
              <p:nvPr/>
            </p:nvSpPr>
            <p:spPr>
              <a:xfrm>
                <a:off x="8601225" y="2034913"/>
                <a:ext cx="108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4" extrusionOk="0">
                    <a:moveTo>
                      <a:pt x="252" y="1"/>
                    </a:moveTo>
                    <a:cubicBezTo>
                      <a:pt x="226" y="1"/>
                      <a:pt x="179" y="33"/>
                      <a:pt x="147" y="33"/>
                    </a:cubicBezTo>
                    <a:cubicBezTo>
                      <a:pt x="142" y="33"/>
                      <a:pt x="137" y="33"/>
                      <a:pt x="133" y="30"/>
                    </a:cubicBezTo>
                    <a:cubicBezTo>
                      <a:pt x="130" y="29"/>
                      <a:pt x="126" y="29"/>
                      <a:pt x="123" y="29"/>
                    </a:cubicBezTo>
                    <a:cubicBezTo>
                      <a:pt x="77" y="29"/>
                      <a:pt x="0" y="125"/>
                      <a:pt x="28" y="195"/>
                    </a:cubicBezTo>
                    <a:cubicBezTo>
                      <a:pt x="28" y="225"/>
                      <a:pt x="28" y="254"/>
                      <a:pt x="28" y="284"/>
                    </a:cubicBezTo>
                    <a:cubicBezTo>
                      <a:pt x="43" y="344"/>
                      <a:pt x="58" y="389"/>
                      <a:pt x="73" y="449"/>
                    </a:cubicBezTo>
                    <a:cubicBezTo>
                      <a:pt x="84" y="494"/>
                      <a:pt x="130" y="514"/>
                      <a:pt x="178" y="514"/>
                    </a:cubicBezTo>
                    <a:cubicBezTo>
                      <a:pt x="193" y="514"/>
                      <a:pt x="208" y="512"/>
                      <a:pt x="222" y="508"/>
                    </a:cubicBezTo>
                    <a:cubicBezTo>
                      <a:pt x="342" y="434"/>
                      <a:pt x="416" y="314"/>
                      <a:pt x="431" y="180"/>
                    </a:cubicBezTo>
                    <a:cubicBezTo>
                      <a:pt x="431" y="120"/>
                      <a:pt x="416" y="30"/>
                      <a:pt x="357" y="15"/>
                    </a:cubicBezTo>
                    <a:cubicBezTo>
                      <a:pt x="327" y="1"/>
                      <a:pt x="282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56"/>
              <p:cNvSpPr/>
              <p:nvPr/>
            </p:nvSpPr>
            <p:spPr>
              <a:xfrm>
                <a:off x="8598175" y="2117763"/>
                <a:ext cx="112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08" extrusionOk="0">
                    <a:moveTo>
                      <a:pt x="312" y="0"/>
                    </a:moveTo>
                    <a:cubicBezTo>
                      <a:pt x="291" y="0"/>
                      <a:pt x="267" y="5"/>
                      <a:pt x="240" y="17"/>
                    </a:cubicBezTo>
                    <a:cubicBezTo>
                      <a:pt x="180" y="47"/>
                      <a:pt x="120" y="107"/>
                      <a:pt x="75" y="167"/>
                    </a:cubicBezTo>
                    <a:cubicBezTo>
                      <a:pt x="60" y="182"/>
                      <a:pt x="60" y="211"/>
                      <a:pt x="45" y="226"/>
                    </a:cubicBezTo>
                    <a:lnTo>
                      <a:pt x="45" y="241"/>
                    </a:lnTo>
                    <a:lnTo>
                      <a:pt x="30" y="271"/>
                    </a:lnTo>
                    <a:cubicBezTo>
                      <a:pt x="1" y="346"/>
                      <a:pt x="1" y="420"/>
                      <a:pt x="16" y="495"/>
                    </a:cubicBezTo>
                    <a:cubicBezTo>
                      <a:pt x="16" y="510"/>
                      <a:pt x="16" y="510"/>
                      <a:pt x="16" y="525"/>
                    </a:cubicBezTo>
                    <a:cubicBezTo>
                      <a:pt x="30" y="540"/>
                      <a:pt x="45" y="555"/>
                      <a:pt x="45" y="555"/>
                    </a:cubicBezTo>
                    <a:lnTo>
                      <a:pt x="75" y="585"/>
                    </a:lnTo>
                    <a:cubicBezTo>
                      <a:pt x="101" y="601"/>
                      <a:pt x="126" y="608"/>
                      <a:pt x="151" y="608"/>
                    </a:cubicBezTo>
                    <a:cubicBezTo>
                      <a:pt x="243" y="608"/>
                      <a:pt x="327" y="511"/>
                      <a:pt x="374" y="406"/>
                    </a:cubicBezTo>
                    <a:cubicBezTo>
                      <a:pt x="374" y="391"/>
                      <a:pt x="389" y="376"/>
                      <a:pt x="389" y="361"/>
                    </a:cubicBezTo>
                    <a:cubicBezTo>
                      <a:pt x="441" y="231"/>
                      <a:pt x="448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56"/>
              <p:cNvSpPr/>
              <p:nvPr/>
            </p:nvSpPr>
            <p:spPr>
              <a:xfrm>
                <a:off x="8579200" y="2164488"/>
                <a:ext cx="96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65" extrusionOk="0">
                    <a:moveTo>
                      <a:pt x="252" y="0"/>
                    </a:moveTo>
                    <a:cubicBezTo>
                      <a:pt x="147" y="15"/>
                      <a:pt x="73" y="135"/>
                      <a:pt x="43" y="239"/>
                    </a:cubicBezTo>
                    <a:cubicBezTo>
                      <a:pt x="0" y="352"/>
                      <a:pt x="25" y="465"/>
                      <a:pt x="103" y="465"/>
                    </a:cubicBezTo>
                    <a:cubicBezTo>
                      <a:pt x="107" y="465"/>
                      <a:pt x="112" y="464"/>
                      <a:pt x="117" y="463"/>
                    </a:cubicBezTo>
                    <a:cubicBezTo>
                      <a:pt x="222" y="463"/>
                      <a:pt x="312" y="344"/>
                      <a:pt x="341" y="224"/>
                    </a:cubicBezTo>
                    <a:cubicBezTo>
                      <a:pt x="386" y="105"/>
                      <a:pt x="371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56"/>
              <p:cNvSpPr/>
              <p:nvPr/>
            </p:nvSpPr>
            <p:spPr>
              <a:xfrm>
                <a:off x="8554875" y="2137938"/>
                <a:ext cx="97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65" extrusionOk="0">
                    <a:moveTo>
                      <a:pt x="269" y="0"/>
                    </a:moveTo>
                    <a:cubicBezTo>
                      <a:pt x="212" y="0"/>
                      <a:pt x="149" y="67"/>
                      <a:pt x="120" y="106"/>
                    </a:cubicBezTo>
                    <a:cubicBezTo>
                      <a:pt x="75" y="181"/>
                      <a:pt x="0" y="390"/>
                      <a:pt x="120" y="405"/>
                    </a:cubicBezTo>
                    <a:cubicBezTo>
                      <a:pt x="149" y="405"/>
                      <a:pt x="179" y="465"/>
                      <a:pt x="209" y="465"/>
                    </a:cubicBezTo>
                    <a:cubicBezTo>
                      <a:pt x="254" y="465"/>
                      <a:pt x="284" y="435"/>
                      <a:pt x="299" y="405"/>
                    </a:cubicBezTo>
                    <a:cubicBezTo>
                      <a:pt x="373" y="301"/>
                      <a:pt x="388" y="166"/>
                      <a:pt x="344" y="62"/>
                    </a:cubicBezTo>
                    <a:cubicBezTo>
                      <a:pt x="324" y="17"/>
                      <a:pt x="297" y="0"/>
                      <a:pt x="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56"/>
              <p:cNvSpPr/>
              <p:nvPr/>
            </p:nvSpPr>
            <p:spPr>
              <a:xfrm>
                <a:off x="8516000" y="2138038"/>
                <a:ext cx="116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51" extrusionOk="0">
                    <a:moveTo>
                      <a:pt x="335" y="1"/>
                    </a:moveTo>
                    <a:cubicBezTo>
                      <a:pt x="201" y="1"/>
                      <a:pt x="0" y="299"/>
                      <a:pt x="106" y="476"/>
                    </a:cubicBezTo>
                    <a:cubicBezTo>
                      <a:pt x="166" y="550"/>
                      <a:pt x="211" y="521"/>
                      <a:pt x="285" y="536"/>
                    </a:cubicBezTo>
                    <a:cubicBezTo>
                      <a:pt x="289" y="536"/>
                      <a:pt x="293" y="537"/>
                      <a:pt x="296" y="537"/>
                    </a:cubicBezTo>
                    <a:cubicBezTo>
                      <a:pt x="359" y="537"/>
                      <a:pt x="464" y="425"/>
                      <a:pt x="450" y="326"/>
                    </a:cubicBezTo>
                    <a:cubicBezTo>
                      <a:pt x="420" y="222"/>
                      <a:pt x="465" y="162"/>
                      <a:pt x="420" y="72"/>
                    </a:cubicBezTo>
                    <a:cubicBezTo>
                      <a:pt x="401" y="22"/>
                      <a:pt x="370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56"/>
              <p:cNvSpPr/>
              <p:nvPr/>
            </p:nvSpPr>
            <p:spPr>
              <a:xfrm>
                <a:off x="8503325" y="2100538"/>
                <a:ext cx="56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225" h="331" extrusionOk="0">
                    <a:moveTo>
                      <a:pt x="155" y="0"/>
                    </a:moveTo>
                    <a:cubicBezTo>
                      <a:pt x="96" y="0"/>
                      <a:pt x="43" y="119"/>
                      <a:pt x="31" y="169"/>
                    </a:cubicBezTo>
                    <a:cubicBezTo>
                      <a:pt x="1" y="228"/>
                      <a:pt x="16" y="273"/>
                      <a:pt x="61" y="303"/>
                    </a:cubicBezTo>
                    <a:lnTo>
                      <a:pt x="76" y="318"/>
                    </a:lnTo>
                    <a:cubicBezTo>
                      <a:pt x="81" y="326"/>
                      <a:pt x="89" y="330"/>
                      <a:pt x="97" y="330"/>
                    </a:cubicBezTo>
                    <a:cubicBezTo>
                      <a:pt x="131" y="330"/>
                      <a:pt x="180" y="265"/>
                      <a:pt x="180" y="228"/>
                    </a:cubicBezTo>
                    <a:cubicBezTo>
                      <a:pt x="195" y="183"/>
                      <a:pt x="225" y="94"/>
                      <a:pt x="210" y="34"/>
                    </a:cubicBezTo>
                    <a:lnTo>
                      <a:pt x="210" y="19"/>
                    </a:lnTo>
                    <a:lnTo>
                      <a:pt x="195" y="19"/>
                    </a:lnTo>
                    <a:cubicBezTo>
                      <a:pt x="182" y="6"/>
                      <a:pt x="16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56"/>
              <p:cNvSpPr/>
              <p:nvPr/>
            </p:nvSpPr>
            <p:spPr>
              <a:xfrm>
                <a:off x="8553050" y="2103588"/>
                <a:ext cx="1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66" extrusionOk="0">
                    <a:moveTo>
                      <a:pt x="284" y="0"/>
                    </a:moveTo>
                    <a:cubicBezTo>
                      <a:pt x="279" y="0"/>
                      <a:pt x="273" y="1"/>
                      <a:pt x="267" y="2"/>
                    </a:cubicBezTo>
                    <a:cubicBezTo>
                      <a:pt x="163" y="2"/>
                      <a:pt x="88" y="121"/>
                      <a:pt x="43" y="241"/>
                    </a:cubicBezTo>
                    <a:cubicBezTo>
                      <a:pt x="1" y="353"/>
                      <a:pt x="25" y="466"/>
                      <a:pt x="116" y="466"/>
                    </a:cubicBezTo>
                    <a:cubicBezTo>
                      <a:pt x="121" y="466"/>
                      <a:pt x="127" y="466"/>
                      <a:pt x="133" y="465"/>
                    </a:cubicBezTo>
                    <a:cubicBezTo>
                      <a:pt x="237" y="465"/>
                      <a:pt x="327" y="345"/>
                      <a:pt x="357" y="226"/>
                    </a:cubicBezTo>
                    <a:cubicBezTo>
                      <a:pt x="399" y="113"/>
                      <a:pt x="375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56"/>
              <p:cNvSpPr/>
              <p:nvPr/>
            </p:nvSpPr>
            <p:spPr>
              <a:xfrm>
                <a:off x="8581300" y="2072988"/>
                <a:ext cx="2557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869" extrusionOk="0">
                    <a:moveTo>
                      <a:pt x="651" y="0"/>
                    </a:moveTo>
                    <a:cubicBezTo>
                      <a:pt x="644" y="0"/>
                      <a:pt x="638" y="0"/>
                      <a:pt x="631" y="1"/>
                    </a:cubicBezTo>
                    <a:cubicBezTo>
                      <a:pt x="337" y="30"/>
                      <a:pt x="0" y="868"/>
                      <a:pt x="372" y="868"/>
                    </a:cubicBezTo>
                    <a:cubicBezTo>
                      <a:pt x="378" y="868"/>
                      <a:pt x="385" y="868"/>
                      <a:pt x="392" y="867"/>
                    </a:cubicBezTo>
                    <a:cubicBezTo>
                      <a:pt x="685" y="838"/>
                      <a:pt x="102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56"/>
              <p:cNvSpPr/>
              <p:nvPr/>
            </p:nvSpPr>
            <p:spPr>
              <a:xfrm>
                <a:off x="8519775" y="2040138"/>
                <a:ext cx="6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54" extrusionOk="0">
                    <a:moveTo>
                      <a:pt x="105" y="1"/>
                    </a:moveTo>
                    <a:cubicBezTo>
                      <a:pt x="120" y="75"/>
                      <a:pt x="134" y="150"/>
                      <a:pt x="164" y="240"/>
                    </a:cubicBezTo>
                    <a:lnTo>
                      <a:pt x="0" y="553"/>
                    </a:lnTo>
                    <a:cubicBezTo>
                      <a:pt x="30" y="538"/>
                      <a:pt x="75" y="508"/>
                      <a:pt x="105" y="479"/>
                    </a:cubicBezTo>
                    <a:cubicBezTo>
                      <a:pt x="149" y="419"/>
                      <a:pt x="194" y="344"/>
                      <a:pt x="209" y="269"/>
                    </a:cubicBezTo>
                    <a:cubicBezTo>
                      <a:pt x="209" y="255"/>
                      <a:pt x="209" y="240"/>
                      <a:pt x="209" y="225"/>
                    </a:cubicBezTo>
                    <a:cubicBezTo>
                      <a:pt x="224" y="225"/>
                      <a:pt x="224" y="210"/>
                      <a:pt x="224" y="210"/>
                    </a:cubicBezTo>
                    <a:cubicBezTo>
                      <a:pt x="239" y="105"/>
                      <a:pt x="209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56"/>
              <p:cNvSpPr/>
              <p:nvPr/>
            </p:nvSpPr>
            <p:spPr>
              <a:xfrm>
                <a:off x="8485775" y="2149013"/>
                <a:ext cx="127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93" extrusionOk="0">
                    <a:moveTo>
                      <a:pt x="362" y="1"/>
                    </a:moveTo>
                    <a:cubicBezTo>
                      <a:pt x="300" y="1"/>
                      <a:pt x="231" y="51"/>
                      <a:pt x="195" y="97"/>
                    </a:cubicBezTo>
                    <a:cubicBezTo>
                      <a:pt x="120" y="171"/>
                      <a:pt x="1" y="380"/>
                      <a:pt x="61" y="515"/>
                    </a:cubicBezTo>
                    <a:cubicBezTo>
                      <a:pt x="87" y="554"/>
                      <a:pt x="135" y="592"/>
                      <a:pt x="186" y="592"/>
                    </a:cubicBezTo>
                    <a:cubicBezTo>
                      <a:pt x="194" y="592"/>
                      <a:pt x="202" y="591"/>
                      <a:pt x="210" y="589"/>
                    </a:cubicBezTo>
                    <a:cubicBezTo>
                      <a:pt x="315" y="589"/>
                      <a:pt x="479" y="410"/>
                      <a:pt x="494" y="231"/>
                    </a:cubicBezTo>
                    <a:cubicBezTo>
                      <a:pt x="509" y="186"/>
                      <a:pt x="509" y="141"/>
                      <a:pt x="479" y="97"/>
                    </a:cubicBezTo>
                    <a:cubicBezTo>
                      <a:pt x="479" y="97"/>
                      <a:pt x="464" y="82"/>
                      <a:pt x="464" y="82"/>
                    </a:cubicBezTo>
                    <a:cubicBezTo>
                      <a:pt x="440" y="22"/>
                      <a:pt x="403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56"/>
              <p:cNvSpPr/>
              <p:nvPr/>
            </p:nvSpPr>
            <p:spPr>
              <a:xfrm>
                <a:off x="8504825" y="2202188"/>
                <a:ext cx="9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0" extrusionOk="0">
                    <a:moveTo>
                      <a:pt x="150" y="1"/>
                    </a:moveTo>
                    <a:cubicBezTo>
                      <a:pt x="75" y="31"/>
                      <a:pt x="16" y="90"/>
                      <a:pt x="16" y="180"/>
                    </a:cubicBezTo>
                    <a:lnTo>
                      <a:pt x="16" y="299"/>
                    </a:lnTo>
                    <a:cubicBezTo>
                      <a:pt x="1" y="344"/>
                      <a:pt x="1" y="404"/>
                      <a:pt x="1" y="449"/>
                    </a:cubicBezTo>
                    <a:cubicBezTo>
                      <a:pt x="1" y="539"/>
                      <a:pt x="50" y="569"/>
                      <a:pt x="105" y="569"/>
                    </a:cubicBezTo>
                    <a:cubicBezTo>
                      <a:pt x="141" y="569"/>
                      <a:pt x="180" y="556"/>
                      <a:pt x="210" y="538"/>
                    </a:cubicBezTo>
                    <a:cubicBezTo>
                      <a:pt x="329" y="449"/>
                      <a:pt x="389" y="285"/>
                      <a:pt x="359" y="135"/>
                    </a:cubicBezTo>
                    <a:cubicBezTo>
                      <a:pt x="359" y="120"/>
                      <a:pt x="359" y="105"/>
                      <a:pt x="359" y="105"/>
                    </a:cubicBezTo>
                    <a:cubicBezTo>
                      <a:pt x="344" y="61"/>
                      <a:pt x="299" y="31"/>
                      <a:pt x="255" y="31"/>
                    </a:cubicBezTo>
                    <a:cubicBezTo>
                      <a:pt x="225" y="1"/>
                      <a:pt x="195" y="1"/>
                      <a:pt x="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56"/>
              <p:cNvSpPr/>
              <p:nvPr/>
            </p:nvSpPr>
            <p:spPr>
              <a:xfrm>
                <a:off x="8906550" y="1925363"/>
                <a:ext cx="79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27" extrusionOk="0">
                    <a:moveTo>
                      <a:pt x="202" y="0"/>
                    </a:moveTo>
                    <a:cubicBezTo>
                      <a:pt x="151" y="0"/>
                      <a:pt x="103" y="72"/>
                      <a:pt x="77" y="111"/>
                    </a:cubicBezTo>
                    <a:cubicBezTo>
                      <a:pt x="77" y="141"/>
                      <a:pt x="62" y="156"/>
                      <a:pt x="47" y="186"/>
                    </a:cubicBezTo>
                    <a:cubicBezTo>
                      <a:pt x="0" y="292"/>
                      <a:pt x="28" y="426"/>
                      <a:pt x="108" y="426"/>
                    </a:cubicBezTo>
                    <a:cubicBezTo>
                      <a:pt x="129" y="426"/>
                      <a:pt x="154" y="417"/>
                      <a:pt x="182" y="395"/>
                    </a:cubicBezTo>
                    <a:cubicBezTo>
                      <a:pt x="197" y="395"/>
                      <a:pt x="212" y="380"/>
                      <a:pt x="227" y="365"/>
                    </a:cubicBezTo>
                    <a:cubicBezTo>
                      <a:pt x="242" y="335"/>
                      <a:pt x="256" y="305"/>
                      <a:pt x="271" y="275"/>
                    </a:cubicBezTo>
                    <a:cubicBezTo>
                      <a:pt x="301" y="230"/>
                      <a:pt x="316" y="186"/>
                      <a:pt x="316" y="141"/>
                    </a:cubicBezTo>
                    <a:cubicBezTo>
                      <a:pt x="316" y="126"/>
                      <a:pt x="316" y="111"/>
                      <a:pt x="316" y="96"/>
                    </a:cubicBezTo>
                    <a:cubicBezTo>
                      <a:pt x="316" y="81"/>
                      <a:pt x="316" y="81"/>
                      <a:pt x="316" y="81"/>
                    </a:cubicBezTo>
                    <a:cubicBezTo>
                      <a:pt x="316" y="66"/>
                      <a:pt x="301" y="66"/>
                      <a:pt x="301" y="51"/>
                    </a:cubicBezTo>
                    <a:cubicBezTo>
                      <a:pt x="286" y="36"/>
                      <a:pt x="271" y="21"/>
                      <a:pt x="256" y="21"/>
                    </a:cubicBezTo>
                    <a:lnTo>
                      <a:pt x="227" y="6"/>
                    </a:lnTo>
                    <a:cubicBezTo>
                      <a:pt x="218" y="2"/>
                      <a:pt x="210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56"/>
              <p:cNvSpPr/>
              <p:nvPr/>
            </p:nvSpPr>
            <p:spPr>
              <a:xfrm>
                <a:off x="8906225" y="1975338"/>
                <a:ext cx="9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24" extrusionOk="0">
                    <a:moveTo>
                      <a:pt x="279" y="1"/>
                    </a:moveTo>
                    <a:cubicBezTo>
                      <a:pt x="217" y="1"/>
                      <a:pt x="131" y="128"/>
                      <a:pt x="120" y="173"/>
                    </a:cubicBezTo>
                    <a:cubicBezTo>
                      <a:pt x="90" y="218"/>
                      <a:pt x="75" y="263"/>
                      <a:pt x="45" y="307"/>
                    </a:cubicBezTo>
                    <a:cubicBezTo>
                      <a:pt x="16" y="382"/>
                      <a:pt x="1" y="457"/>
                      <a:pt x="31" y="531"/>
                    </a:cubicBezTo>
                    <a:lnTo>
                      <a:pt x="31" y="561"/>
                    </a:lnTo>
                    <a:cubicBezTo>
                      <a:pt x="53" y="606"/>
                      <a:pt x="81" y="624"/>
                      <a:pt x="110" y="624"/>
                    </a:cubicBezTo>
                    <a:cubicBezTo>
                      <a:pt x="200" y="624"/>
                      <a:pt x="307" y="461"/>
                      <a:pt x="329" y="382"/>
                    </a:cubicBezTo>
                    <a:cubicBezTo>
                      <a:pt x="359" y="278"/>
                      <a:pt x="359" y="158"/>
                      <a:pt x="329" y="54"/>
                    </a:cubicBezTo>
                    <a:cubicBezTo>
                      <a:pt x="318" y="16"/>
                      <a:pt x="300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56"/>
              <p:cNvSpPr/>
              <p:nvPr/>
            </p:nvSpPr>
            <p:spPr>
              <a:xfrm>
                <a:off x="8869625" y="1974038"/>
                <a:ext cx="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20" extrusionOk="0">
                    <a:moveTo>
                      <a:pt x="237" y="0"/>
                    </a:moveTo>
                    <a:cubicBezTo>
                      <a:pt x="156" y="0"/>
                      <a:pt x="42" y="168"/>
                      <a:pt x="31" y="225"/>
                    </a:cubicBezTo>
                    <a:cubicBezTo>
                      <a:pt x="1" y="315"/>
                      <a:pt x="1" y="389"/>
                      <a:pt x="76" y="419"/>
                    </a:cubicBezTo>
                    <a:cubicBezTo>
                      <a:pt x="105" y="419"/>
                      <a:pt x="150" y="419"/>
                      <a:pt x="180" y="389"/>
                    </a:cubicBezTo>
                    <a:cubicBezTo>
                      <a:pt x="240" y="389"/>
                      <a:pt x="300" y="315"/>
                      <a:pt x="315" y="240"/>
                    </a:cubicBezTo>
                    <a:cubicBezTo>
                      <a:pt x="315" y="180"/>
                      <a:pt x="315" y="120"/>
                      <a:pt x="300" y="61"/>
                    </a:cubicBezTo>
                    <a:cubicBezTo>
                      <a:pt x="285" y="17"/>
                      <a:pt x="263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56"/>
              <p:cNvSpPr/>
              <p:nvPr/>
            </p:nvSpPr>
            <p:spPr>
              <a:xfrm>
                <a:off x="8868900" y="2035163"/>
                <a:ext cx="9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72" extrusionOk="0">
                    <a:moveTo>
                      <a:pt x="261" y="0"/>
                    </a:moveTo>
                    <a:cubicBezTo>
                      <a:pt x="238" y="0"/>
                      <a:pt x="210" y="11"/>
                      <a:pt x="179" y="35"/>
                    </a:cubicBezTo>
                    <a:lnTo>
                      <a:pt x="194" y="35"/>
                    </a:lnTo>
                    <a:cubicBezTo>
                      <a:pt x="60" y="95"/>
                      <a:pt x="0" y="244"/>
                      <a:pt x="30" y="394"/>
                    </a:cubicBezTo>
                    <a:cubicBezTo>
                      <a:pt x="30" y="394"/>
                      <a:pt x="30" y="409"/>
                      <a:pt x="45" y="409"/>
                    </a:cubicBezTo>
                    <a:cubicBezTo>
                      <a:pt x="72" y="453"/>
                      <a:pt x="104" y="471"/>
                      <a:pt x="137" y="471"/>
                    </a:cubicBezTo>
                    <a:cubicBezTo>
                      <a:pt x="215" y="471"/>
                      <a:pt x="297" y="373"/>
                      <a:pt x="329" y="289"/>
                    </a:cubicBezTo>
                    <a:cubicBezTo>
                      <a:pt x="388" y="159"/>
                      <a:pt x="353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56"/>
              <p:cNvSpPr/>
              <p:nvPr/>
            </p:nvSpPr>
            <p:spPr>
              <a:xfrm>
                <a:off x="8782625" y="2204438"/>
                <a:ext cx="146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91" extrusionOk="0">
                    <a:moveTo>
                      <a:pt x="389" y="0"/>
                    </a:moveTo>
                    <a:cubicBezTo>
                      <a:pt x="359" y="15"/>
                      <a:pt x="329" y="15"/>
                      <a:pt x="300" y="30"/>
                    </a:cubicBezTo>
                    <a:cubicBezTo>
                      <a:pt x="165" y="90"/>
                      <a:pt x="76" y="224"/>
                      <a:pt x="31" y="374"/>
                    </a:cubicBezTo>
                    <a:cubicBezTo>
                      <a:pt x="1" y="463"/>
                      <a:pt x="1" y="658"/>
                      <a:pt x="105" y="687"/>
                    </a:cubicBezTo>
                    <a:cubicBezTo>
                      <a:pt x="121" y="689"/>
                      <a:pt x="136" y="690"/>
                      <a:pt x="150" y="690"/>
                    </a:cubicBezTo>
                    <a:cubicBezTo>
                      <a:pt x="251" y="690"/>
                      <a:pt x="339" y="646"/>
                      <a:pt x="404" y="568"/>
                    </a:cubicBezTo>
                    <a:cubicBezTo>
                      <a:pt x="539" y="448"/>
                      <a:pt x="583" y="239"/>
                      <a:pt x="509" y="60"/>
                    </a:cubicBezTo>
                    <a:lnTo>
                      <a:pt x="494" y="45"/>
                    </a:lnTo>
                    <a:cubicBezTo>
                      <a:pt x="464" y="15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56"/>
              <p:cNvSpPr/>
              <p:nvPr/>
            </p:nvSpPr>
            <p:spPr>
              <a:xfrm>
                <a:off x="8822950" y="2203113"/>
                <a:ext cx="78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4" extrusionOk="0">
                    <a:moveTo>
                      <a:pt x="187" y="0"/>
                    </a:moveTo>
                    <a:cubicBezTo>
                      <a:pt x="158" y="0"/>
                      <a:pt x="142" y="41"/>
                      <a:pt x="106" y="53"/>
                    </a:cubicBezTo>
                    <a:cubicBezTo>
                      <a:pt x="76" y="68"/>
                      <a:pt x="1" y="173"/>
                      <a:pt x="61" y="218"/>
                    </a:cubicBezTo>
                    <a:cubicBezTo>
                      <a:pt x="72" y="240"/>
                      <a:pt x="91" y="253"/>
                      <a:pt x="112" y="253"/>
                    </a:cubicBezTo>
                    <a:cubicBezTo>
                      <a:pt x="119" y="253"/>
                      <a:pt x="127" y="252"/>
                      <a:pt x="135" y="248"/>
                    </a:cubicBezTo>
                    <a:cubicBezTo>
                      <a:pt x="195" y="233"/>
                      <a:pt x="315" y="53"/>
                      <a:pt x="210" y="9"/>
                    </a:cubicBezTo>
                    <a:cubicBezTo>
                      <a:pt x="201" y="3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56"/>
              <p:cNvSpPr/>
              <p:nvPr/>
            </p:nvSpPr>
            <p:spPr>
              <a:xfrm>
                <a:off x="8823700" y="2241488"/>
                <a:ext cx="95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34" extrusionOk="0">
                    <a:moveTo>
                      <a:pt x="276" y="1"/>
                    </a:moveTo>
                    <a:cubicBezTo>
                      <a:pt x="261" y="1"/>
                      <a:pt x="244" y="4"/>
                      <a:pt x="225" y="12"/>
                    </a:cubicBezTo>
                    <a:lnTo>
                      <a:pt x="165" y="12"/>
                    </a:lnTo>
                    <a:cubicBezTo>
                      <a:pt x="162" y="11"/>
                      <a:pt x="158" y="10"/>
                      <a:pt x="155" y="10"/>
                    </a:cubicBezTo>
                    <a:cubicBezTo>
                      <a:pt x="112" y="10"/>
                      <a:pt x="63" y="91"/>
                      <a:pt x="90" y="146"/>
                    </a:cubicBezTo>
                    <a:cubicBezTo>
                      <a:pt x="46" y="206"/>
                      <a:pt x="1" y="326"/>
                      <a:pt x="61" y="400"/>
                    </a:cubicBezTo>
                    <a:cubicBezTo>
                      <a:pt x="81" y="424"/>
                      <a:pt x="104" y="434"/>
                      <a:pt x="127" y="434"/>
                    </a:cubicBezTo>
                    <a:cubicBezTo>
                      <a:pt x="207" y="434"/>
                      <a:pt x="295" y="320"/>
                      <a:pt x="329" y="251"/>
                    </a:cubicBezTo>
                    <a:cubicBezTo>
                      <a:pt x="381" y="160"/>
                      <a:pt x="37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56"/>
              <p:cNvSpPr/>
              <p:nvPr/>
            </p:nvSpPr>
            <p:spPr>
              <a:xfrm>
                <a:off x="8799450" y="2231513"/>
                <a:ext cx="74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1" extrusionOk="0">
                    <a:moveTo>
                      <a:pt x="202" y="0"/>
                    </a:moveTo>
                    <a:cubicBezTo>
                      <a:pt x="190" y="0"/>
                      <a:pt x="177" y="3"/>
                      <a:pt x="164" y="8"/>
                    </a:cubicBezTo>
                    <a:cubicBezTo>
                      <a:pt x="75" y="67"/>
                      <a:pt x="15" y="157"/>
                      <a:pt x="15" y="262"/>
                    </a:cubicBezTo>
                    <a:cubicBezTo>
                      <a:pt x="0" y="291"/>
                      <a:pt x="15" y="336"/>
                      <a:pt x="30" y="366"/>
                    </a:cubicBezTo>
                    <a:lnTo>
                      <a:pt x="45" y="381"/>
                    </a:lnTo>
                    <a:cubicBezTo>
                      <a:pt x="45" y="396"/>
                      <a:pt x="60" y="396"/>
                      <a:pt x="60" y="411"/>
                    </a:cubicBezTo>
                    <a:cubicBezTo>
                      <a:pt x="70" y="424"/>
                      <a:pt x="83" y="430"/>
                      <a:pt x="97" y="430"/>
                    </a:cubicBezTo>
                    <a:cubicBezTo>
                      <a:pt x="159" y="430"/>
                      <a:pt x="242" y="311"/>
                      <a:pt x="254" y="262"/>
                    </a:cubicBezTo>
                    <a:cubicBezTo>
                      <a:pt x="269" y="232"/>
                      <a:pt x="284" y="187"/>
                      <a:pt x="284" y="142"/>
                    </a:cubicBezTo>
                    <a:cubicBezTo>
                      <a:pt x="296" y="56"/>
                      <a:pt x="258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56"/>
              <p:cNvSpPr/>
              <p:nvPr/>
            </p:nvSpPr>
            <p:spPr>
              <a:xfrm>
                <a:off x="9057750" y="2024838"/>
                <a:ext cx="205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21" y="0"/>
                    </a:moveTo>
                    <a:cubicBezTo>
                      <a:pt x="518" y="0"/>
                      <a:pt x="515" y="0"/>
                      <a:pt x="511" y="0"/>
                    </a:cubicBezTo>
                    <a:cubicBezTo>
                      <a:pt x="277" y="29"/>
                      <a:pt x="0" y="703"/>
                      <a:pt x="298" y="703"/>
                    </a:cubicBezTo>
                    <a:cubicBezTo>
                      <a:pt x="304" y="703"/>
                      <a:pt x="310" y="703"/>
                      <a:pt x="317" y="702"/>
                    </a:cubicBezTo>
                    <a:cubicBezTo>
                      <a:pt x="554" y="673"/>
                      <a:pt x="819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56"/>
              <p:cNvSpPr/>
              <p:nvPr/>
            </p:nvSpPr>
            <p:spPr>
              <a:xfrm>
                <a:off x="9044375" y="2059288"/>
                <a:ext cx="149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78" extrusionOk="0">
                    <a:moveTo>
                      <a:pt x="435" y="1"/>
                    </a:moveTo>
                    <a:cubicBezTo>
                      <a:pt x="337" y="1"/>
                      <a:pt x="245" y="88"/>
                      <a:pt x="195" y="176"/>
                    </a:cubicBezTo>
                    <a:cubicBezTo>
                      <a:pt x="120" y="295"/>
                      <a:pt x="1" y="594"/>
                      <a:pt x="195" y="668"/>
                    </a:cubicBezTo>
                    <a:cubicBezTo>
                      <a:pt x="214" y="675"/>
                      <a:pt x="233" y="678"/>
                      <a:pt x="252" y="678"/>
                    </a:cubicBezTo>
                    <a:cubicBezTo>
                      <a:pt x="405" y="678"/>
                      <a:pt x="528" y="472"/>
                      <a:pt x="568" y="325"/>
                    </a:cubicBezTo>
                    <a:cubicBezTo>
                      <a:pt x="583" y="205"/>
                      <a:pt x="598" y="41"/>
                      <a:pt x="494" y="11"/>
                    </a:cubicBezTo>
                    <a:cubicBezTo>
                      <a:pt x="474" y="4"/>
                      <a:pt x="455" y="1"/>
                      <a:pt x="4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56"/>
              <p:cNvSpPr/>
              <p:nvPr/>
            </p:nvSpPr>
            <p:spPr>
              <a:xfrm>
                <a:off x="9031700" y="2036463"/>
                <a:ext cx="104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32" extrusionOk="0">
                    <a:moveTo>
                      <a:pt x="316" y="0"/>
                    </a:moveTo>
                    <a:cubicBezTo>
                      <a:pt x="243" y="0"/>
                      <a:pt x="156" y="78"/>
                      <a:pt x="120" y="133"/>
                    </a:cubicBezTo>
                    <a:lnTo>
                      <a:pt x="90" y="163"/>
                    </a:lnTo>
                    <a:cubicBezTo>
                      <a:pt x="15" y="252"/>
                      <a:pt x="0" y="387"/>
                      <a:pt x="30" y="506"/>
                    </a:cubicBezTo>
                    <a:cubicBezTo>
                      <a:pt x="60" y="596"/>
                      <a:pt x="105" y="596"/>
                      <a:pt x="179" y="626"/>
                    </a:cubicBezTo>
                    <a:cubicBezTo>
                      <a:pt x="191" y="630"/>
                      <a:pt x="202" y="632"/>
                      <a:pt x="213" y="632"/>
                    </a:cubicBezTo>
                    <a:cubicBezTo>
                      <a:pt x="320" y="632"/>
                      <a:pt x="415" y="447"/>
                      <a:pt x="388" y="312"/>
                    </a:cubicBezTo>
                    <a:cubicBezTo>
                      <a:pt x="418" y="252"/>
                      <a:pt x="418" y="177"/>
                      <a:pt x="418" y="118"/>
                    </a:cubicBezTo>
                    <a:cubicBezTo>
                      <a:pt x="401" y="31"/>
                      <a:pt x="361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56"/>
              <p:cNvSpPr/>
              <p:nvPr/>
            </p:nvSpPr>
            <p:spPr>
              <a:xfrm>
                <a:off x="9037425" y="1966213"/>
                <a:ext cx="5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96" extrusionOk="0">
                    <a:moveTo>
                      <a:pt x="144" y="0"/>
                    </a:moveTo>
                    <a:cubicBezTo>
                      <a:pt x="72" y="0"/>
                      <a:pt x="0" y="195"/>
                      <a:pt x="76" y="195"/>
                    </a:cubicBezTo>
                    <a:cubicBezTo>
                      <a:pt x="79" y="195"/>
                      <a:pt x="82" y="195"/>
                      <a:pt x="85" y="194"/>
                    </a:cubicBezTo>
                    <a:cubicBezTo>
                      <a:pt x="189" y="194"/>
                      <a:pt x="23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56"/>
              <p:cNvSpPr/>
              <p:nvPr/>
            </p:nvSpPr>
            <p:spPr>
              <a:xfrm>
                <a:off x="8695625" y="1890363"/>
                <a:ext cx="123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93" extrusionOk="0">
                    <a:moveTo>
                      <a:pt x="351" y="0"/>
                    </a:moveTo>
                    <a:cubicBezTo>
                      <a:pt x="300" y="0"/>
                      <a:pt x="248" y="24"/>
                      <a:pt x="225" y="47"/>
                    </a:cubicBezTo>
                    <a:cubicBezTo>
                      <a:pt x="105" y="137"/>
                      <a:pt x="31" y="271"/>
                      <a:pt x="16" y="421"/>
                    </a:cubicBezTo>
                    <a:cubicBezTo>
                      <a:pt x="1" y="495"/>
                      <a:pt x="16" y="585"/>
                      <a:pt x="76" y="660"/>
                    </a:cubicBezTo>
                    <a:cubicBezTo>
                      <a:pt x="93" y="683"/>
                      <a:pt x="121" y="693"/>
                      <a:pt x="151" y="693"/>
                    </a:cubicBezTo>
                    <a:cubicBezTo>
                      <a:pt x="197" y="693"/>
                      <a:pt x="249" y="671"/>
                      <a:pt x="285" y="645"/>
                    </a:cubicBezTo>
                    <a:cubicBezTo>
                      <a:pt x="389" y="555"/>
                      <a:pt x="464" y="421"/>
                      <a:pt x="479" y="286"/>
                    </a:cubicBezTo>
                    <a:cubicBezTo>
                      <a:pt x="494" y="211"/>
                      <a:pt x="479" y="152"/>
                      <a:pt x="464" y="77"/>
                    </a:cubicBezTo>
                    <a:cubicBezTo>
                      <a:pt x="442" y="20"/>
                      <a:pt x="397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56"/>
              <p:cNvSpPr/>
              <p:nvPr/>
            </p:nvSpPr>
            <p:spPr>
              <a:xfrm>
                <a:off x="8746425" y="19434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56"/>
              <p:cNvSpPr/>
              <p:nvPr/>
            </p:nvSpPr>
            <p:spPr>
              <a:xfrm>
                <a:off x="8743800" y="1940563"/>
                <a:ext cx="101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40" extrusionOk="0">
                    <a:moveTo>
                      <a:pt x="227" y="1"/>
                    </a:moveTo>
                    <a:cubicBezTo>
                      <a:pt x="191" y="1"/>
                      <a:pt x="152" y="43"/>
                      <a:pt x="120" y="85"/>
                    </a:cubicBezTo>
                    <a:lnTo>
                      <a:pt x="105" y="115"/>
                    </a:lnTo>
                    <a:cubicBezTo>
                      <a:pt x="90" y="130"/>
                      <a:pt x="90" y="130"/>
                      <a:pt x="75" y="160"/>
                    </a:cubicBezTo>
                    <a:cubicBezTo>
                      <a:pt x="16" y="220"/>
                      <a:pt x="1" y="309"/>
                      <a:pt x="30" y="384"/>
                    </a:cubicBezTo>
                    <a:cubicBezTo>
                      <a:pt x="39" y="420"/>
                      <a:pt x="76" y="440"/>
                      <a:pt x="110" y="440"/>
                    </a:cubicBezTo>
                    <a:cubicBezTo>
                      <a:pt x="132" y="440"/>
                      <a:pt x="153" y="432"/>
                      <a:pt x="165" y="414"/>
                    </a:cubicBezTo>
                    <a:lnTo>
                      <a:pt x="195" y="399"/>
                    </a:lnTo>
                    <a:cubicBezTo>
                      <a:pt x="240" y="354"/>
                      <a:pt x="404" y="130"/>
                      <a:pt x="284" y="55"/>
                    </a:cubicBezTo>
                    <a:cubicBezTo>
                      <a:pt x="284" y="41"/>
                      <a:pt x="269" y="41"/>
                      <a:pt x="269" y="26"/>
                    </a:cubicBezTo>
                    <a:cubicBezTo>
                      <a:pt x="256" y="8"/>
                      <a:pt x="242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56"/>
              <p:cNvSpPr/>
              <p:nvPr/>
            </p:nvSpPr>
            <p:spPr>
              <a:xfrm>
                <a:off x="8715425" y="1914313"/>
                <a:ext cx="121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0" extrusionOk="0">
                    <a:moveTo>
                      <a:pt x="269" y="0"/>
                    </a:moveTo>
                    <a:cubicBezTo>
                      <a:pt x="150" y="0"/>
                      <a:pt x="0" y="254"/>
                      <a:pt x="90" y="374"/>
                    </a:cubicBezTo>
                    <a:cubicBezTo>
                      <a:pt x="113" y="406"/>
                      <a:pt x="140" y="420"/>
                      <a:pt x="167" y="420"/>
                    </a:cubicBezTo>
                    <a:cubicBezTo>
                      <a:pt x="315" y="420"/>
                      <a:pt x="486" y="13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56"/>
              <p:cNvSpPr/>
              <p:nvPr/>
            </p:nvSpPr>
            <p:spPr>
              <a:xfrm>
                <a:off x="8682950" y="1935213"/>
                <a:ext cx="14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01" extrusionOk="0">
                    <a:moveTo>
                      <a:pt x="388" y="1"/>
                    </a:moveTo>
                    <a:cubicBezTo>
                      <a:pt x="164" y="45"/>
                      <a:pt x="0" y="284"/>
                      <a:pt x="75" y="508"/>
                    </a:cubicBezTo>
                    <a:cubicBezTo>
                      <a:pt x="88" y="560"/>
                      <a:pt x="134" y="601"/>
                      <a:pt x="186" y="601"/>
                    </a:cubicBezTo>
                    <a:cubicBezTo>
                      <a:pt x="193" y="601"/>
                      <a:pt x="201" y="600"/>
                      <a:pt x="209" y="598"/>
                    </a:cubicBezTo>
                    <a:cubicBezTo>
                      <a:pt x="344" y="598"/>
                      <a:pt x="583" y="299"/>
                      <a:pt x="493" y="90"/>
                    </a:cubicBezTo>
                    <a:lnTo>
                      <a:pt x="493" y="75"/>
                    </a:lnTo>
                    <a:cubicBezTo>
                      <a:pt x="478" y="45"/>
                      <a:pt x="433" y="16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56"/>
              <p:cNvSpPr/>
              <p:nvPr/>
            </p:nvSpPr>
            <p:spPr>
              <a:xfrm>
                <a:off x="8691900" y="1935213"/>
                <a:ext cx="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" extrusionOk="0">
                    <a:moveTo>
                      <a:pt x="0" y="1"/>
                    </a:moveTo>
                    <a:lnTo>
                      <a:pt x="30" y="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56"/>
              <p:cNvSpPr/>
              <p:nvPr/>
            </p:nvSpPr>
            <p:spPr>
              <a:xfrm>
                <a:off x="8630325" y="2376188"/>
                <a:ext cx="93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66" extrusionOk="0">
                    <a:moveTo>
                      <a:pt x="253" y="1"/>
                    </a:moveTo>
                    <a:cubicBezTo>
                      <a:pt x="148" y="16"/>
                      <a:pt x="59" y="135"/>
                      <a:pt x="29" y="255"/>
                    </a:cubicBezTo>
                    <a:cubicBezTo>
                      <a:pt x="1" y="353"/>
                      <a:pt x="12" y="465"/>
                      <a:pt x="101" y="465"/>
                    </a:cubicBezTo>
                    <a:cubicBezTo>
                      <a:pt x="107" y="465"/>
                      <a:pt x="113" y="465"/>
                      <a:pt x="119" y="464"/>
                    </a:cubicBezTo>
                    <a:cubicBezTo>
                      <a:pt x="223" y="449"/>
                      <a:pt x="313" y="344"/>
                      <a:pt x="343" y="225"/>
                    </a:cubicBezTo>
                    <a:cubicBezTo>
                      <a:pt x="372" y="120"/>
                      <a:pt x="343" y="1"/>
                      <a:pt x="2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56"/>
              <p:cNvSpPr/>
              <p:nvPr/>
            </p:nvSpPr>
            <p:spPr>
              <a:xfrm>
                <a:off x="8666875" y="2372588"/>
                <a:ext cx="104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44" extrusionOk="0">
                    <a:moveTo>
                      <a:pt x="303" y="0"/>
                    </a:moveTo>
                    <a:cubicBezTo>
                      <a:pt x="245" y="0"/>
                      <a:pt x="178" y="48"/>
                      <a:pt x="150" y="85"/>
                    </a:cubicBezTo>
                    <a:cubicBezTo>
                      <a:pt x="61" y="175"/>
                      <a:pt x="1" y="309"/>
                      <a:pt x="16" y="444"/>
                    </a:cubicBezTo>
                    <a:lnTo>
                      <a:pt x="329" y="369"/>
                    </a:lnTo>
                    <a:cubicBezTo>
                      <a:pt x="389" y="294"/>
                      <a:pt x="419" y="175"/>
                      <a:pt x="389" y="70"/>
                    </a:cubicBezTo>
                    <a:cubicBezTo>
                      <a:pt x="372" y="19"/>
                      <a:pt x="339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56"/>
              <p:cNvSpPr/>
              <p:nvPr/>
            </p:nvSpPr>
            <p:spPr>
              <a:xfrm>
                <a:off x="8663375" y="2443288"/>
                <a:ext cx="147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94" extrusionOk="0">
                    <a:moveTo>
                      <a:pt x="374" y="0"/>
                    </a:moveTo>
                    <a:cubicBezTo>
                      <a:pt x="249" y="0"/>
                      <a:pt x="96" y="237"/>
                      <a:pt x="51" y="349"/>
                    </a:cubicBezTo>
                    <a:cubicBezTo>
                      <a:pt x="51" y="349"/>
                      <a:pt x="51" y="364"/>
                      <a:pt x="51" y="379"/>
                    </a:cubicBezTo>
                    <a:cubicBezTo>
                      <a:pt x="0" y="531"/>
                      <a:pt x="47" y="694"/>
                      <a:pt x="162" y="694"/>
                    </a:cubicBezTo>
                    <a:cubicBezTo>
                      <a:pt x="183" y="694"/>
                      <a:pt x="206" y="689"/>
                      <a:pt x="230" y="677"/>
                    </a:cubicBezTo>
                    <a:cubicBezTo>
                      <a:pt x="395" y="618"/>
                      <a:pt x="589" y="334"/>
                      <a:pt x="484" y="110"/>
                    </a:cubicBezTo>
                    <a:lnTo>
                      <a:pt x="484" y="95"/>
                    </a:lnTo>
                    <a:cubicBezTo>
                      <a:pt x="454" y="27"/>
                      <a:pt x="415" y="0"/>
                      <a:pt x="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56"/>
              <p:cNvSpPr/>
              <p:nvPr/>
            </p:nvSpPr>
            <p:spPr>
              <a:xfrm>
                <a:off x="8644250" y="2411913"/>
                <a:ext cx="88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45" extrusionOk="0">
                    <a:moveTo>
                      <a:pt x="265" y="1"/>
                    </a:moveTo>
                    <a:cubicBezTo>
                      <a:pt x="148" y="1"/>
                      <a:pt x="0" y="240"/>
                      <a:pt x="69" y="364"/>
                    </a:cubicBezTo>
                    <a:cubicBezTo>
                      <a:pt x="69" y="379"/>
                      <a:pt x="99" y="409"/>
                      <a:pt x="114" y="424"/>
                    </a:cubicBezTo>
                    <a:cubicBezTo>
                      <a:pt x="131" y="438"/>
                      <a:pt x="148" y="444"/>
                      <a:pt x="165" y="444"/>
                    </a:cubicBezTo>
                    <a:cubicBezTo>
                      <a:pt x="236" y="444"/>
                      <a:pt x="299" y="332"/>
                      <a:pt x="323" y="260"/>
                    </a:cubicBezTo>
                    <a:cubicBezTo>
                      <a:pt x="323" y="245"/>
                      <a:pt x="323" y="230"/>
                      <a:pt x="338" y="200"/>
                    </a:cubicBezTo>
                    <a:cubicBezTo>
                      <a:pt x="353" y="140"/>
                      <a:pt x="353" y="36"/>
                      <a:pt x="293" y="6"/>
                    </a:cubicBezTo>
                    <a:cubicBezTo>
                      <a:pt x="284" y="2"/>
                      <a:pt x="275" y="1"/>
                      <a:pt x="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56"/>
              <p:cNvSpPr/>
              <p:nvPr/>
            </p:nvSpPr>
            <p:spPr>
              <a:xfrm>
                <a:off x="8595600" y="2423963"/>
                <a:ext cx="10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96" extrusionOk="0">
                    <a:moveTo>
                      <a:pt x="285" y="0"/>
                    </a:moveTo>
                    <a:cubicBezTo>
                      <a:pt x="280" y="0"/>
                      <a:pt x="274" y="1"/>
                      <a:pt x="268" y="2"/>
                    </a:cubicBezTo>
                    <a:cubicBezTo>
                      <a:pt x="163" y="2"/>
                      <a:pt x="59" y="136"/>
                      <a:pt x="29" y="256"/>
                    </a:cubicBezTo>
                    <a:cubicBezTo>
                      <a:pt x="1" y="382"/>
                      <a:pt x="12" y="496"/>
                      <a:pt x="114" y="496"/>
                    </a:cubicBezTo>
                    <a:cubicBezTo>
                      <a:pt x="120" y="496"/>
                      <a:pt x="127" y="495"/>
                      <a:pt x="133" y="495"/>
                    </a:cubicBezTo>
                    <a:cubicBezTo>
                      <a:pt x="238" y="495"/>
                      <a:pt x="328" y="360"/>
                      <a:pt x="372" y="241"/>
                    </a:cubicBezTo>
                    <a:cubicBezTo>
                      <a:pt x="401" y="114"/>
                      <a:pt x="376" y="0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56"/>
              <p:cNvSpPr/>
              <p:nvPr/>
            </p:nvSpPr>
            <p:spPr>
              <a:xfrm>
                <a:off x="8620575" y="2489963"/>
                <a:ext cx="112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76" extrusionOk="0">
                    <a:moveTo>
                      <a:pt x="316" y="0"/>
                    </a:moveTo>
                    <a:cubicBezTo>
                      <a:pt x="264" y="0"/>
                      <a:pt x="207" y="38"/>
                      <a:pt x="165" y="80"/>
                    </a:cubicBezTo>
                    <a:cubicBezTo>
                      <a:pt x="120" y="80"/>
                      <a:pt x="90" y="110"/>
                      <a:pt x="75" y="140"/>
                    </a:cubicBezTo>
                    <a:cubicBezTo>
                      <a:pt x="31" y="229"/>
                      <a:pt x="1" y="334"/>
                      <a:pt x="1" y="453"/>
                    </a:cubicBezTo>
                    <a:cubicBezTo>
                      <a:pt x="15" y="543"/>
                      <a:pt x="60" y="575"/>
                      <a:pt x="114" y="575"/>
                    </a:cubicBezTo>
                    <a:cubicBezTo>
                      <a:pt x="177" y="575"/>
                      <a:pt x="251" y="532"/>
                      <a:pt x="299" y="483"/>
                    </a:cubicBezTo>
                    <a:cubicBezTo>
                      <a:pt x="404" y="379"/>
                      <a:pt x="449" y="229"/>
                      <a:pt x="419" y="80"/>
                    </a:cubicBezTo>
                    <a:cubicBezTo>
                      <a:pt x="393" y="22"/>
                      <a:pt x="356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56"/>
              <p:cNvSpPr/>
              <p:nvPr/>
            </p:nvSpPr>
            <p:spPr>
              <a:xfrm>
                <a:off x="8654650" y="2518763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00" y="0"/>
                    </a:moveTo>
                    <a:cubicBezTo>
                      <a:pt x="112" y="0"/>
                      <a:pt x="0" y="162"/>
                      <a:pt x="42" y="272"/>
                    </a:cubicBezTo>
                    <a:cubicBezTo>
                      <a:pt x="72" y="302"/>
                      <a:pt x="87" y="347"/>
                      <a:pt x="87" y="392"/>
                    </a:cubicBezTo>
                    <a:cubicBezTo>
                      <a:pt x="104" y="481"/>
                      <a:pt x="143" y="517"/>
                      <a:pt x="190" y="517"/>
                    </a:cubicBezTo>
                    <a:cubicBezTo>
                      <a:pt x="348" y="517"/>
                      <a:pt x="592" y="122"/>
                      <a:pt x="385" y="18"/>
                    </a:cubicBezTo>
                    <a:cubicBezTo>
                      <a:pt x="363" y="7"/>
                      <a:pt x="341" y="4"/>
                      <a:pt x="320" y="4"/>
                    </a:cubicBezTo>
                    <a:cubicBezTo>
                      <a:pt x="296" y="4"/>
                      <a:pt x="274" y="8"/>
                      <a:pt x="254" y="8"/>
                    </a:cubicBezTo>
                    <a:cubicBezTo>
                      <a:pt x="242" y="8"/>
                      <a:pt x="231" y="7"/>
                      <a:pt x="221" y="3"/>
                    </a:cubicBezTo>
                    <a:cubicBezTo>
                      <a:pt x="214" y="1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56"/>
              <p:cNvSpPr/>
              <p:nvPr/>
            </p:nvSpPr>
            <p:spPr>
              <a:xfrm>
                <a:off x="8588425" y="2490163"/>
                <a:ext cx="112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6" extrusionOk="0">
                    <a:moveTo>
                      <a:pt x="359" y="1"/>
                    </a:moveTo>
                    <a:cubicBezTo>
                      <a:pt x="346" y="1"/>
                      <a:pt x="331" y="5"/>
                      <a:pt x="316" y="12"/>
                    </a:cubicBezTo>
                    <a:cubicBezTo>
                      <a:pt x="301" y="12"/>
                      <a:pt x="286" y="27"/>
                      <a:pt x="271" y="27"/>
                    </a:cubicBezTo>
                    <a:cubicBezTo>
                      <a:pt x="103" y="55"/>
                      <a:pt x="0" y="466"/>
                      <a:pt x="174" y="466"/>
                    </a:cubicBezTo>
                    <a:cubicBezTo>
                      <a:pt x="185" y="466"/>
                      <a:pt x="198" y="464"/>
                      <a:pt x="211" y="460"/>
                    </a:cubicBezTo>
                    <a:cubicBezTo>
                      <a:pt x="361" y="401"/>
                      <a:pt x="450" y="251"/>
                      <a:pt x="435" y="87"/>
                    </a:cubicBezTo>
                    <a:cubicBezTo>
                      <a:pt x="424" y="32"/>
                      <a:pt x="397" y="1"/>
                      <a:pt x="3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56"/>
              <p:cNvSpPr/>
              <p:nvPr/>
            </p:nvSpPr>
            <p:spPr>
              <a:xfrm>
                <a:off x="8577275" y="2395988"/>
                <a:ext cx="89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4" extrusionOk="0">
                    <a:moveTo>
                      <a:pt x="239" y="0"/>
                    </a:moveTo>
                    <a:cubicBezTo>
                      <a:pt x="150" y="15"/>
                      <a:pt x="60" y="135"/>
                      <a:pt x="30" y="239"/>
                    </a:cubicBezTo>
                    <a:cubicBezTo>
                      <a:pt x="0" y="359"/>
                      <a:pt x="15" y="464"/>
                      <a:pt x="120" y="464"/>
                    </a:cubicBezTo>
                    <a:cubicBezTo>
                      <a:pt x="209" y="449"/>
                      <a:pt x="299" y="329"/>
                      <a:pt x="329" y="225"/>
                    </a:cubicBezTo>
                    <a:cubicBezTo>
                      <a:pt x="359" y="105"/>
                      <a:pt x="344" y="0"/>
                      <a:pt x="2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56"/>
              <p:cNvSpPr/>
              <p:nvPr/>
            </p:nvSpPr>
            <p:spPr>
              <a:xfrm>
                <a:off x="8544775" y="2435563"/>
                <a:ext cx="101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39" extrusionOk="0">
                    <a:moveTo>
                      <a:pt x="270" y="1"/>
                    </a:moveTo>
                    <a:cubicBezTo>
                      <a:pt x="120" y="16"/>
                      <a:pt x="46" y="180"/>
                      <a:pt x="1" y="329"/>
                    </a:cubicBezTo>
                    <a:lnTo>
                      <a:pt x="165" y="538"/>
                    </a:lnTo>
                    <a:cubicBezTo>
                      <a:pt x="195" y="523"/>
                      <a:pt x="240" y="509"/>
                      <a:pt x="270" y="464"/>
                    </a:cubicBezTo>
                    <a:cubicBezTo>
                      <a:pt x="314" y="419"/>
                      <a:pt x="359" y="344"/>
                      <a:pt x="374" y="270"/>
                    </a:cubicBezTo>
                    <a:cubicBezTo>
                      <a:pt x="404" y="165"/>
                      <a:pt x="389" y="1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56"/>
              <p:cNvSpPr/>
              <p:nvPr/>
            </p:nvSpPr>
            <p:spPr>
              <a:xfrm>
                <a:off x="8695050" y="2447038"/>
                <a:ext cx="65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9" extrusionOk="0">
                    <a:moveTo>
                      <a:pt x="143" y="1"/>
                    </a:moveTo>
                    <a:cubicBezTo>
                      <a:pt x="91" y="1"/>
                      <a:pt x="35" y="108"/>
                      <a:pt x="24" y="154"/>
                    </a:cubicBezTo>
                    <a:cubicBezTo>
                      <a:pt x="24" y="154"/>
                      <a:pt x="24" y="169"/>
                      <a:pt x="24" y="184"/>
                    </a:cubicBezTo>
                    <a:cubicBezTo>
                      <a:pt x="1" y="265"/>
                      <a:pt x="40" y="318"/>
                      <a:pt x="86" y="318"/>
                    </a:cubicBezTo>
                    <a:cubicBezTo>
                      <a:pt x="100" y="318"/>
                      <a:pt x="115" y="314"/>
                      <a:pt x="128" y="303"/>
                    </a:cubicBezTo>
                    <a:cubicBezTo>
                      <a:pt x="203" y="244"/>
                      <a:pt x="263" y="124"/>
                      <a:pt x="188" y="50"/>
                    </a:cubicBezTo>
                    <a:cubicBezTo>
                      <a:pt x="188" y="50"/>
                      <a:pt x="188" y="35"/>
                      <a:pt x="188" y="35"/>
                    </a:cubicBezTo>
                    <a:cubicBezTo>
                      <a:pt x="174" y="10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56"/>
              <p:cNvSpPr/>
              <p:nvPr/>
            </p:nvSpPr>
            <p:spPr>
              <a:xfrm>
                <a:off x="8727375" y="2530488"/>
                <a:ext cx="89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71" extrusionOk="0">
                    <a:moveTo>
                      <a:pt x="234" y="1"/>
                    </a:moveTo>
                    <a:cubicBezTo>
                      <a:pt x="188" y="1"/>
                      <a:pt x="142" y="28"/>
                      <a:pt x="120" y="72"/>
                    </a:cubicBezTo>
                    <a:cubicBezTo>
                      <a:pt x="105" y="72"/>
                      <a:pt x="105" y="87"/>
                      <a:pt x="90" y="102"/>
                    </a:cubicBezTo>
                    <a:cubicBezTo>
                      <a:pt x="75" y="147"/>
                      <a:pt x="0" y="281"/>
                      <a:pt x="75" y="341"/>
                    </a:cubicBezTo>
                    <a:cubicBezTo>
                      <a:pt x="90" y="371"/>
                      <a:pt x="120" y="371"/>
                      <a:pt x="150" y="371"/>
                    </a:cubicBezTo>
                    <a:cubicBezTo>
                      <a:pt x="224" y="356"/>
                      <a:pt x="284" y="296"/>
                      <a:pt x="299" y="236"/>
                    </a:cubicBezTo>
                    <a:cubicBezTo>
                      <a:pt x="329" y="162"/>
                      <a:pt x="359" y="27"/>
                      <a:pt x="284" y="12"/>
                    </a:cubicBezTo>
                    <a:cubicBezTo>
                      <a:pt x="268" y="4"/>
                      <a:pt x="251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56"/>
              <p:cNvSpPr/>
              <p:nvPr/>
            </p:nvSpPr>
            <p:spPr>
              <a:xfrm>
                <a:off x="8667775" y="2482238"/>
                <a:ext cx="165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9" extrusionOk="0">
                    <a:moveTo>
                      <a:pt x="423" y="0"/>
                    </a:moveTo>
                    <a:cubicBezTo>
                      <a:pt x="420" y="0"/>
                      <a:pt x="416" y="0"/>
                      <a:pt x="413" y="1"/>
                    </a:cubicBezTo>
                    <a:cubicBezTo>
                      <a:pt x="221" y="15"/>
                      <a:pt x="0" y="569"/>
                      <a:pt x="239" y="569"/>
                    </a:cubicBezTo>
                    <a:cubicBezTo>
                      <a:pt x="242" y="569"/>
                      <a:pt x="245" y="568"/>
                      <a:pt x="249" y="568"/>
                    </a:cubicBezTo>
                    <a:cubicBezTo>
                      <a:pt x="440" y="539"/>
                      <a:pt x="661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56"/>
              <p:cNvSpPr/>
              <p:nvPr/>
            </p:nvSpPr>
            <p:spPr>
              <a:xfrm>
                <a:off x="8655925" y="2471938"/>
                <a:ext cx="68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87" extrusionOk="0">
                    <a:moveTo>
                      <a:pt x="135" y="0"/>
                    </a:moveTo>
                    <a:cubicBezTo>
                      <a:pt x="103" y="0"/>
                      <a:pt x="50" y="76"/>
                      <a:pt x="50" y="99"/>
                    </a:cubicBezTo>
                    <a:lnTo>
                      <a:pt x="36" y="129"/>
                    </a:lnTo>
                    <a:cubicBezTo>
                      <a:pt x="1" y="199"/>
                      <a:pt x="20" y="287"/>
                      <a:pt x="73" y="287"/>
                    </a:cubicBezTo>
                    <a:cubicBezTo>
                      <a:pt x="88" y="287"/>
                      <a:pt x="105" y="280"/>
                      <a:pt x="125" y="263"/>
                    </a:cubicBezTo>
                    <a:cubicBezTo>
                      <a:pt x="170" y="233"/>
                      <a:pt x="274" y="54"/>
                      <a:pt x="170" y="24"/>
                    </a:cubicBezTo>
                    <a:lnTo>
                      <a:pt x="155" y="24"/>
                    </a:lnTo>
                    <a:cubicBezTo>
                      <a:pt x="152" y="7"/>
                      <a:pt x="14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56"/>
              <p:cNvSpPr/>
              <p:nvPr/>
            </p:nvSpPr>
            <p:spPr>
              <a:xfrm>
                <a:off x="8866650" y="2467388"/>
                <a:ext cx="78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7" extrusionOk="0">
                    <a:moveTo>
                      <a:pt x="192" y="0"/>
                    </a:moveTo>
                    <a:cubicBezTo>
                      <a:pt x="150" y="0"/>
                      <a:pt x="112" y="28"/>
                      <a:pt x="90" y="72"/>
                    </a:cubicBezTo>
                    <a:cubicBezTo>
                      <a:pt x="30" y="147"/>
                      <a:pt x="0" y="251"/>
                      <a:pt x="0" y="341"/>
                    </a:cubicBezTo>
                    <a:cubicBezTo>
                      <a:pt x="0" y="414"/>
                      <a:pt x="45" y="436"/>
                      <a:pt x="90" y="436"/>
                    </a:cubicBezTo>
                    <a:cubicBezTo>
                      <a:pt x="118" y="436"/>
                      <a:pt x="147" y="427"/>
                      <a:pt x="165" y="415"/>
                    </a:cubicBezTo>
                    <a:cubicBezTo>
                      <a:pt x="254" y="341"/>
                      <a:pt x="314" y="236"/>
                      <a:pt x="299" y="132"/>
                    </a:cubicBezTo>
                    <a:lnTo>
                      <a:pt x="299" y="102"/>
                    </a:lnTo>
                    <a:cubicBezTo>
                      <a:pt x="299" y="57"/>
                      <a:pt x="269" y="12"/>
                      <a:pt x="239" y="12"/>
                    </a:cubicBezTo>
                    <a:cubicBezTo>
                      <a:pt x="223" y="4"/>
                      <a:pt x="207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56"/>
              <p:cNvSpPr/>
              <p:nvPr/>
            </p:nvSpPr>
            <p:spPr>
              <a:xfrm>
                <a:off x="8900250" y="2548038"/>
                <a:ext cx="104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71" extrusionOk="0">
                    <a:moveTo>
                      <a:pt x="319" y="0"/>
                    </a:moveTo>
                    <a:cubicBezTo>
                      <a:pt x="303" y="0"/>
                      <a:pt x="286" y="4"/>
                      <a:pt x="270" y="12"/>
                    </a:cubicBezTo>
                    <a:cubicBezTo>
                      <a:pt x="165" y="27"/>
                      <a:pt x="1" y="221"/>
                      <a:pt x="75" y="386"/>
                    </a:cubicBezTo>
                    <a:cubicBezTo>
                      <a:pt x="75" y="401"/>
                      <a:pt x="90" y="431"/>
                      <a:pt x="105" y="445"/>
                    </a:cubicBezTo>
                    <a:cubicBezTo>
                      <a:pt x="123" y="463"/>
                      <a:pt x="144" y="471"/>
                      <a:pt x="165" y="471"/>
                    </a:cubicBezTo>
                    <a:cubicBezTo>
                      <a:pt x="215" y="471"/>
                      <a:pt x="268" y="432"/>
                      <a:pt x="299" y="401"/>
                    </a:cubicBezTo>
                    <a:lnTo>
                      <a:pt x="314" y="371"/>
                    </a:lnTo>
                    <a:cubicBezTo>
                      <a:pt x="389" y="296"/>
                      <a:pt x="419" y="192"/>
                      <a:pt x="404" y="87"/>
                    </a:cubicBezTo>
                    <a:lnTo>
                      <a:pt x="404" y="57"/>
                    </a:lnTo>
                    <a:cubicBezTo>
                      <a:pt x="393" y="25"/>
                      <a:pt x="359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56"/>
              <p:cNvSpPr/>
              <p:nvPr/>
            </p:nvSpPr>
            <p:spPr>
              <a:xfrm>
                <a:off x="8934975" y="2525438"/>
                <a:ext cx="75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81" extrusionOk="0">
                    <a:moveTo>
                      <a:pt x="226" y="1"/>
                    </a:moveTo>
                    <a:cubicBezTo>
                      <a:pt x="140" y="1"/>
                      <a:pt x="1" y="194"/>
                      <a:pt x="1" y="274"/>
                    </a:cubicBezTo>
                    <a:cubicBezTo>
                      <a:pt x="1" y="304"/>
                      <a:pt x="1" y="349"/>
                      <a:pt x="1" y="379"/>
                    </a:cubicBezTo>
                    <a:cubicBezTo>
                      <a:pt x="10" y="453"/>
                      <a:pt x="48" y="481"/>
                      <a:pt x="90" y="481"/>
                    </a:cubicBezTo>
                    <a:cubicBezTo>
                      <a:pt x="115" y="481"/>
                      <a:pt x="142" y="470"/>
                      <a:pt x="165" y="453"/>
                    </a:cubicBezTo>
                    <a:cubicBezTo>
                      <a:pt x="255" y="379"/>
                      <a:pt x="299" y="274"/>
                      <a:pt x="299" y="170"/>
                    </a:cubicBezTo>
                    <a:cubicBezTo>
                      <a:pt x="299" y="125"/>
                      <a:pt x="299" y="95"/>
                      <a:pt x="284" y="65"/>
                    </a:cubicBezTo>
                    <a:cubicBezTo>
                      <a:pt x="274" y="19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56"/>
              <p:cNvSpPr/>
              <p:nvPr/>
            </p:nvSpPr>
            <p:spPr>
              <a:xfrm>
                <a:off x="8901900" y="2522563"/>
                <a:ext cx="16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69" extrusionOk="0">
                    <a:moveTo>
                      <a:pt x="423" y="0"/>
                    </a:moveTo>
                    <a:cubicBezTo>
                      <a:pt x="420" y="0"/>
                      <a:pt x="416" y="1"/>
                      <a:pt x="413" y="1"/>
                    </a:cubicBezTo>
                    <a:cubicBezTo>
                      <a:pt x="236" y="15"/>
                      <a:pt x="1" y="569"/>
                      <a:pt x="239" y="569"/>
                    </a:cubicBezTo>
                    <a:cubicBezTo>
                      <a:pt x="242" y="569"/>
                      <a:pt x="245" y="569"/>
                      <a:pt x="248" y="568"/>
                    </a:cubicBezTo>
                    <a:cubicBezTo>
                      <a:pt x="440" y="539"/>
                      <a:pt x="675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56"/>
              <p:cNvSpPr/>
              <p:nvPr/>
            </p:nvSpPr>
            <p:spPr>
              <a:xfrm>
                <a:off x="8870375" y="2553938"/>
                <a:ext cx="11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97" extrusionOk="0">
                    <a:moveTo>
                      <a:pt x="302" y="0"/>
                    </a:moveTo>
                    <a:cubicBezTo>
                      <a:pt x="281" y="0"/>
                      <a:pt x="260" y="5"/>
                      <a:pt x="240" y="15"/>
                    </a:cubicBezTo>
                    <a:lnTo>
                      <a:pt x="210" y="15"/>
                    </a:lnTo>
                    <a:cubicBezTo>
                      <a:pt x="120" y="75"/>
                      <a:pt x="46" y="165"/>
                      <a:pt x="31" y="269"/>
                    </a:cubicBezTo>
                    <a:cubicBezTo>
                      <a:pt x="1" y="329"/>
                      <a:pt x="1" y="478"/>
                      <a:pt x="75" y="493"/>
                    </a:cubicBezTo>
                    <a:cubicBezTo>
                      <a:pt x="90" y="496"/>
                      <a:pt x="105" y="497"/>
                      <a:pt x="120" y="497"/>
                    </a:cubicBezTo>
                    <a:cubicBezTo>
                      <a:pt x="194" y="497"/>
                      <a:pt x="265" y="466"/>
                      <a:pt x="314" y="404"/>
                    </a:cubicBezTo>
                    <a:cubicBezTo>
                      <a:pt x="359" y="359"/>
                      <a:pt x="464" y="180"/>
                      <a:pt x="404" y="75"/>
                    </a:cubicBezTo>
                    <a:lnTo>
                      <a:pt x="389" y="60"/>
                    </a:lnTo>
                    <a:cubicBezTo>
                      <a:pt x="379" y="20"/>
                      <a:pt x="343" y="0"/>
                      <a:pt x="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56"/>
              <p:cNvSpPr/>
              <p:nvPr/>
            </p:nvSpPr>
            <p:spPr>
              <a:xfrm>
                <a:off x="8917800" y="2579638"/>
                <a:ext cx="88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07" extrusionOk="0">
                    <a:moveTo>
                      <a:pt x="257" y="0"/>
                    </a:moveTo>
                    <a:cubicBezTo>
                      <a:pt x="212" y="0"/>
                      <a:pt x="154" y="29"/>
                      <a:pt x="90" y="93"/>
                    </a:cubicBezTo>
                    <a:cubicBezTo>
                      <a:pt x="60" y="122"/>
                      <a:pt x="1" y="227"/>
                      <a:pt x="31" y="302"/>
                    </a:cubicBezTo>
                    <a:cubicBezTo>
                      <a:pt x="31" y="317"/>
                      <a:pt x="45" y="332"/>
                      <a:pt x="45" y="346"/>
                    </a:cubicBezTo>
                    <a:cubicBezTo>
                      <a:pt x="67" y="389"/>
                      <a:pt x="96" y="406"/>
                      <a:pt x="127" y="406"/>
                    </a:cubicBezTo>
                    <a:cubicBezTo>
                      <a:pt x="203" y="406"/>
                      <a:pt x="293" y="301"/>
                      <a:pt x="314" y="227"/>
                    </a:cubicBezTo>
                    <a:cubicBezTo>
                      <a:pt x="329" y="197"/>
                      <a:pt x="344" y="167"/>
                      <a:pt x="344" y="137"/>
                    </a:cubicBezTo>
                    <a:cubicBezTo>
                      <a:pt x="353" y="52"/>
                      <a:pt x="31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56"/>
              <p:cNvSpPr/>
              <p:nvPr/>
            </p:nvSpPr>
            <p:spPr>
              <a:xfrm>
                <a:off x="8956275" y="2557613"/>
                <a:ext cx="101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99" extrusionOk="0">
                    <a:moveTo>
                      <a:pt x="299" y="1"/>
                    </a:moveTo>
                    <a:cubicBezTo>
                      <a:pt x="271" y="1"/>
                      <a:pt x="243" y="14"/>
                      <a:pt x="224" y="33"/>
                    </a:cubicBezTo>
                    <a:cubicBezTo>
                      <a:pt x="232" y="25"/>
                      <a:pt x="235" y="21"/>
                      <a:pt x="233" y="21"/>
                    </a:cubicBezTo>
                    <a:lnTo>
                      <a:pt x="233" y="21"/>
                    </a:lnTo>
                    <a:cubicBezTo>
                      <a:pt x="232" y="21"/>
                      <a:pt x="224" y="25"/>
                      <a:pt x="209" y="33"/>
                    </a:cubicBezTo>
                    <a:cubicBezTo>
                      <a:pt x="120" y="77"/>
                      <a:pt x="45" y="167"/>
                      <a:pt x="15" y="272"/>
                    </a:cubicBezTo>
                    <a:cubicBezTo>
                      <a:pt x="1" y="341"/>
                      <a:pt x="0" y="499"/>
                      <a:pt x="94" y="499"/>
                    </a:cubicBezTo>
                    <a:cubicBezTo>
                      <a:pt x="102" y="499"/>
                      <a:pt x="110" y="498"/>
                      <a:pt x="120" y="496"/>
                    </a:cubicBezTo>
                    <a:cubicBezTo>
                      <a:pt x="284" y="451"/>
                      <a:pt x="403" y="286"/>
                      <a:pt x="388" y="107"/>
                    </a:cubicBezTo>
                    <a:cubicBezTo>
                      <a:pt x="380" y="28"/>
                      <a:pt x="340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56"/>
              <p:cNvSpPr/>
              <p:nvPr/>
            </p:nvSpPr>
            <p:spPr>
              <a:xfrm>
                <a:off x="8994175" y="2540788"/>
                <a:ext cx="12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10" extrusionOk="0">
                    <a:moveTo>
                      <a:pt x="301" y="1"/>
                    </a:moveTo>
                    <a:cubicBezTo>
                      <a:pt x="221" y="1"/>
                      <a:pt x="138" y="45"/>
                      <a:pt x="112" y="123"/>
                    </a:cubicBezTo>
                    <a:cubicBezTo>
                      <a:pt x="70" y="180"/>
                      <a:pt x="1" y="409"/>
                      <a:pt x="119" y="409"/>
                    </a:cubicBezTo>
                    <a:cubicBezTo>
                      <a:pt x="126" y="409"/>
                      <a:pt x="134" y="409"/>
                      <a:pt x="142" y="407"/>
                    </a:cubicBezTo>
                    <a:cubicBezTo>
                      <a:pt x="172" y="407"/>
                      <a:pt x="202" y="392"/>
                      <a:pt x="232" y="377"/>
                    </a:cubicBezTo>
                    <a:cubicBezTo>
                      <a:pt x="291" y="362"/>
                      <a:pt x="485" y="48"/>
                      <a:pt x="336" y="4"/>
                    </a:cubicBezTo>
                    <a:cubicBezTo>
                      <a:pt x="325" y="2"/>
                      <a:pt x="313" y="1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56"/>
              <p:cNvSpPr/>
              <p:nvPr/>
            </p:nvSpPr>
            <p:spPr>
              <a:xfrm>
                <a:off x="8876125" y="2527413"/>
                <a:ext cx="102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45" extrusionOk="0">
                    <a:moveTo>
                      <a:pt x="259" y="0"/>
                    </a:moveTo>
                    <a:cubicBezTo>
                      <a:pt x="256" y="0"/>
                      <a:pt x="252" y="1"/>
                      <a:pt x="249" y="1"/>
                    </a:cubicBezTo>
                    <a:cubicBezTo>
                      <a:pt x="132" y="1"/>
                      <a:pt x="0" y="345"/>
                      <a:pt x="149" y="345"/>
                    </a:cubicBezTo>
                    <a:cubicBezTo>
                      <a:pt x="153" y="345"/>
                      <a:pt x="156" y="345"/>
                      <a:pt x="159" y="344"/>
                    </a:cubicBezTo>
                    <a:cubicBezTo>
                      <a:pt x="276" y="330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56"/>
              <p:cNvSpPr/>
              <p:nvPr/>
            </p:nvSpPr>
            <p:spPr>
              <a:xfrm>
                <a:off x="8833800" y="2579838"/>
                <a:ext cx="11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6" extrusionOk="0">
                    <a:moveTo>
                      <a:pt x="288" y="1"/>
                    </a:moveTo>
                    <a:cubicBezTo>
                      <a:pt x="223" y="1"/>
                      <a:pt x="167" y="41"/>
                      <a:pt x="120" y="99"/>
                    </a:cubicBezTo>
                    <a:cubicBezTo>
                      <a:pt x="45" y="174"/>
                      <a:pt x="0" y="294"/>
                      <a:pt x="15" y="413"/>
                    </a:cubicBezTo>
                    <a:cubicBezTo>
                      <a:pt x="3" y="474"/>
                      <a:pt x="61" y="526"/>
                      <a:pt x="123" y="526"/>
                    </a:cubicBezTo>
                    <a:cubicBezTo>
                      <a:pt x="137" y="526"/>
                      <a:pt x="151" y="523"/>
                      <a:pt x="164" y="518"/>
                    </a:cubicBezTo>
                    <a:cubicBezTo>
                      <a:pt x="239" y="488"/>
                      <a:pt x="299" y="428"/>
                      <a:pt x="344" y="353"/>
                    </a:cubicBezTo>
                    <a:cubicBezTo>
                      <a:pt x="388" y="279"/>
                      <a:pt x="478" y="55"/>
                      <a:pt x="344" y="10"/>
                    </a:cubicBezTo>
                    <a:cubicBezTo>
                      <a:pt x="324" y="3"/>
                      <a:pt x="306" y="1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56"/>
              <p:cNvSpPr/>
              <p:nvPr/>
            </p:nvSpPr>
            <p:spPr>
              <a:xfrm>
                <a:off x="8891050" y="2488963"/>
                <a:ext cx="96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15" extrusionOk="0">
                    <a:moveTo>
                      <a:pt x="234" y="1"/>
                    </a:moveTo>
                    <a:cubicBezTo>
                      <a:pt x="117" y="1"/>
                      <a:pt x="1" y="315"/>
                      <a:pt x="135" y="315"/>
                    </a:cubicBezTo>
                    <a:cubicBezTo>
                      <a:pt x="138" y="315"/>
                      <a:pt x="141" y="315"/>
                      <a:pt x="145" y="314"/>
                    </a:cubicBezTo>
                    <a:cubicBezTo>
                      <a:pt x="249" y="314"/>
                      <a:pt x="384" y="1"/>
                      <a:pt x="2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56"/>
              <p:cNvSpPr/>
              <p:nvPr/>
            </p:nvSpPr>
            <p:spPr>
              <a:xfrm>
                <a:off x="8591450" y="2278788"/>
                <a:ext cx="93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38" extrusionOk="0">
                    <a:moveTo>
                      <a:pt x="216" y="0"/>
                    </a:moveTo>
                    <a:cubicBezTo>
                      <a:pt x="177" y="0"/>
                      <a:pt x="130" y="33"/>
                      <a:pt x="90" y="73"/>
                    </a:cubicBezTo>
                    <a:lnTo>
                      <a:pt x="90" y="88"/>
                    </a:lnTo>
                    <a:cubicBezTo>
                      <a:pt x="60" y="133"/>
                      <a:pt x="31" y="178"/>
                      <a:pt x="16" y="223"/>
                    </a:cubicBezTo>
                    <a:cubicBezTo>
                      <a:pt x="16" y="267"/>
                      <a:pt x="1" y="297"/>
                      <a:pt x="16" y="342"/>
                    </a:cubicBezTo>
                    <a:cubicBezTo>
                      <a:pt x="1" y="372"/>
                      <a:pt x="31" y="417"/>
                      <a:pt x="75" y="432"/>
                    </a:cubicBezTo>
                    <a:cubicBezTo>
                      <a:pt x="86" y="435"/>
                      <a:pt x="96" y="437"/>
                      <a:pt x="105" y="437"/>
                    </a:cubicBezTo>
                    <a:cubicBezTo>
                      <a:pt x="134" y="437"/>
                      <a:pt x="154" y="418"/>
                      <a:pt x="165" y="372"/>
                    </a:cubicBezTo>
                    <a:lnTo>
                      <a:pt x="270" y="267"/>
                    </a:lnTo>
                    <a:lnTo>
                      <a:pt x="210" y="372"/>
                    </a:lnTo>
                    <a:cubicBezTo>
                      <a:pt x="255" y="327"/>
                      <a:pt x="374" y="133"/>
                      <a:pt x="270" y="29"/>
                    </a:cubicBezTo>
                    <a:cubicBezTo>
                      <a:pt x="255" y="9"/>
                      <a:pt x="236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56"/>
              <p:cNvSpPr/>
              <p:nvPr/>
            </p:nvSpPr>
            <p:spPr>
              <a:xfrm>
                <a:off x="8603775" y="2269188"/>
                <a:ext cx="109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89" extrusionOk="0">
                    <a:moveTo>
                      <a:pt x="350" y="1"/>
                    </a:moveTo>
                    <a:cubicBezTo>
                      <a:pt x="233" y="1"/>
                      <a:pt x="1" y="233"/>
                      <a:pt x="180" y="353"/>
                    </a:cubicBezTo>
                    <a:lnTo>
                      <a:pt x="210" y="383"/>
                    </a:lnTo>
                    <a:cubicBezTo>
                      <a:pt x="218" y="387"/>
                      <a:pt x="226" y="389"/>
                      <a:pt x="234" y="389"/>
                    </a:cubicBezTo>
                    <a:cubicBezTo>
                      <a:pt x="285" y="389"/>
                      <a:pt x="331" y="317"/>
                      <a:pt x="344" y="278"/>
                    </a:cubicBezTo>
                    <a:lnTo>
                      <a:pt x="374" y="218"/>
                    </a:lnTo>
                    <a:cubicBezTo>
                      <a:pt x="439" y="59"/>
                      <a:pt x="40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56"/>
              <p:cNvSpPr/>
              <p:nvPr/>
            </p:nvSpPr>
            <p:spPr>
              <a:xfrm>
                <a:off x="8759100" y="2036038"/>
                <a:ext cx="108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39" extrusionOk="0">
                    <a:moveTo>
                      <a:pt x="285" y="0"/>
                    </a:moveTo>
                    <a:cubicBezTo>
                      <a:pt x="165" y="15"/>
                      <a:pt x="61" y="150"/>
                      <a:pt x="31" y="284"/>
                    </a:cubicBezTo>
                    <a:cubicBezTo>
                      <a:pt x="1" y="389"/>
                      <a:pt x="16" y="538"/>
                      <a:pt x="135" y="538"/>
                    </a:cubicBezTo>
                    <a:lnTo>
                      <a:pt x="150" y="538"/>
                    </a:lnTo>
                    <a:cubicBezTo>
                      <a:pt x="270" y="538"/>
                      <a:pt x="374" y="389"/>
                      <a:pt x="404" y="254"/>
                    </a:cubicBezTo>
                    <a:cubicBezTo>
                      <a:pt x="434" y="150"/>
                      <a:pt x="41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56"/>
              <p:cNvSpPr/>
              <p:nvPr/>
            </p:nvSpPr>
            <p:spPr>
              <a:xfrm>
                <a:off x="8773300" y="2059113"/>
                <a:ext cx="97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2" extrusionOk="0">
                    <a:moveTo>
                      <a:pt x="296" y="0"/>
                    </a:moveTo>
                    <a:cubicBezTo>
                      <a:pt x="257" y="0"/>
                      <a:pt x="213" y="29"/>
                      <a:pt x="180" y="63"/>
                    </a:cubicBezTo>
                    <a:cubicBezTo>
                      <a:pt x="135" y="108"/>
                      <a:pt x="0" y="272"/>
                      <a:pt x="90" y="347"/>
                    </a:cubicBezTo>
                    <a:cubicBezTo>
                      <a:pt x="90" y="377"/>
                      <a:pt x="105" y="392"/>
                      <a:pt x="135" y="422"/>
                    </a:cubicBezTo>
                    <a:cubicBezTo>
                      <a:pt x="152" y="435"/>
                      <a:pt x="169" y="442"/>
                      <a:pt x="187" y="442"/>
                    </a:cubicBezTo>
                    <a:cubicBezTo>
                      <a:pt x="266" y="442"/>
                      <a:pt x="350" y="325"/>
                      <a:pt x="374" y="227"/>
                    </a:cubicBezTo>
                    <a:cubicBezTo>
                      <a:pt x="389" y="168"/>
                      <a:pt x="389" y="108"/>
                      <a:pt x="374" y="63"/>
                    </a:cubicBezTo>
                    <a:cubicBezTo>
                      <a:pt x="354" y="18"/>
                      <a:pt x="326" y="0"/>
                      <a:pt x="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56"/>
              <p:cNvSpPr/>
              <p:nvPr/>
            </p:nvSpPr>
            <p:spPr>
              <a:xfrm>
                <a:off x="8969700" y="2176388"/>
                <a:ext cx="100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81" extrusionOk="0">
                    <a:moveTo>
                      <a:pt x="287" y="1"/>
                    </a:moveTo>
                    <a:cubicBezTo>
                      <a:pt x="281" y="1"/>
                      <a:pt x="276" y="1"/>
                      <a:pt x="270" y="2"/>
                    </a:cubicBezTo>
                    <a:cubicBezTo>
                      <a:pt x="165" y="2"/>
                      <a:pt x="90" y="137"/>
                      <a:pt x="46" y="241"/>
                    </a:cubicBezTo>
                    <a:cubicBezTo>
                      <a:pt x="1" y="361"/>
                      <a:pt x="31" y="480"/>
                      <a:pt x="135" y="480"/>
                    </a:cubicBezTo>
                    <a:cubicBezTo>
                      <a:pt x="240" y="465"/>
                      <a:pt x="329" y="346"/>
                      <a:pt x="359" y="226"/>
                    </a:cubicBezTo>
                    <a:cubicBezTo>
                      <a:pt x="401" y="114"/>
                      <a:pt x="377" y="1"/>
                      <a:pt x="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56"/>
              <p:cNvSpPr/>
              <p:nvPr/>
            </p:nvSpPr>
            <p:spPr>
              <a:xfrm>
                <a:off x="8960375" y="2136738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77" y="0"/>
                    </a:moveTo>
                    <a:cubicBezTo>
                      <a:pt x="233" y="0"/>
                      <a:pt x="183" y="25"/>
                      <a:pt x="150" y="65"/>
                    </a:cubicBezTo>
                    <a:cubicBezTo>
                      <a:pt x="90" y="124"/>
                      <a:pt x="0" y="274"/>
                      <a:pt x="60" y="393"/>
                    </a:cubicBezTo>
                    <a:cubicBezTo>
                      <a:pt x="60" y="415"/>
                      <a:pt x="84" y="429"/>
                      <a:pt x="115" y="429"/>
                    </a:cubicBezTo>
                    <a:cubicBezTo>
                      <a:pt x="126" y="429"/>
                      <a:pt x="138" y="427"/>
                      <a:pt x="150" y="423"/>
                    </a:cubicBezTo>
                    <a:cubicBezTo>
                      <a:pt x="153" y="424"/>
                      <a:pt x="157" y="424"/>
                      <a:pt x="160" y="424"/>
                    </a:cubicBezTo>
                    <a:cubicBezTo>
                      <a:pt x="260" y="424"/>
                      <a:pt x="344" y="226"/>
                      <a:pt x="359" y="139"/>
                    </a:cubicBezTo>
                    <a:cubicBezTo>
                      <a:pt x="375" y="40"/>
                      <a:pt x="332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56"/>
              <p:cNvSpPr/>
              <p:nvPr/>
            </p:nvSpPr>
            <p:spPr>
              <a:xfrm>
                <a:off x="8944325" y="2177113"/>
                <a:ext cx="1092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45" extrusionOk="0">
                    <a:moveTo>
                      <a:pt x="310" y="0"/>
                    </a:moveTo>
                    <a:cubicBezTo>
                      <a:pt x="284" y="0"/>
                      <a:pt x="254" y="10"/>
                      <a:pt x="224" y="33"/>
                    </a:cubicBezTo>
                    <a:lnTo>
                      <a:pt x="209" y="48"/>
                    </a:lnTo>
                    <a:cubicBezTo>
                      <a:pt x="149" y="93"/>
                      <a:pt x="0" y="317"/>
                      <a:pt x="105" y="406"/>
                    </a:cubicBezTo>
                    <a:lnTo>
                      <a:pt x="120" y="421"/>
                    </a:lnTo>
                    <a:cubicBezTo>
                      <a:pt x="138" y="437"/>
                      <a:pt x="158" y="444"/>
                      <a:pt x="178" y="444"/>
                    </a:cubicBezTo>
                    <a:cubicBezTo>
                      <a:pt x="269" y="444"/>
                      <a:pt x="367" y="298"/>
                      <a:pt x="403" y="212"/>
                    </a:cubicBezTo>
                    <a:cubicBezTo>
                      <a:pt x="437" y="8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56"/>
              <p:cNvSpPr/>
              <p:nvPr/>
            </p:nvSpPr>
            <p:spPr>
              <a:xfrm>
                <a:off x="8912950" y="2303063"/>
                <a:ext cx="100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78" extrusionOk="0">
                    <a:moveTo>
                      <a:pt x="291" y="0"/>
                    </a:moveTo>
                    <a:cubicBezTo>
                      <a:pt x="275" y="0"/>
                      <a:pt x="257" y="4"/>
                      <a:pt x="239" y="13"/>
                    </a:cubicBezTo>
                    <a:lnTo>
                      <a:pt x="210" y="13"/>
                    </a:lnTo>
                    <a:cubicBezTo>
                      <a:pt x="90" y="88"/>
                      <a:pt x="15" y="193"/>
                      <a:pt x="15" y="327"/>
                    </a:cubicBezTo>
                    <a:cubicBezTo>
                      <a:pt x="0" y="372"/>
                      <a:pt x="15" y="432"/>
                      <a:pt x="75" y="461"/>
                    </a:cubicBezTo>
                    <a:cubicBezTo>
                      <a:pt x="87" y="473"/>
                      <a:pt x="98" y="478"/>
                      <a:pt x="109" y="478"/>
                    </a:cubicBezTo>
                    <a:cubicBezTo>
                      <a:pt x="128" y="478"/>
                      <a:pt x="146" y="465"/>
                      <a:pt x="165" y="447"/>
                    </a:cubicBezTo>
                    <a:lnTo>
                      <a:pt x="180" y="461"/>
                    </a:lnTo>
                    <a:cubicBezTo>
                      <a:pt x="299" y="402"/>
                      <a:pt x="374" y="297"/>
                      <a:pt x="389" y="163"/>
                    </a:cubicBezTo>
                    <a:cubicBezTo>
                      <a:pt x="401" y="67"/>
                      <a:pt x="355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56"/>
              <p:cNvSpPr/>
              <p:nvPr/>
            </p:nvSpPr>
            <p:spPr>
              <a:xfrm>
                <a:off x="8919075" y="2332863"/>
                <a:ext cx="8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01" extrusionOk="0">
                    <a:moveTo>
                      <a:pt x="227" y="1"/>
                    </a:moveTo>
                    <a:cubicBezTo>
                      <a:pt x="225" y="1"/>
                      <a:pt x="222" y="1"/>
                      <a:pt x="219" y="1"/>
                    </a:cubicBezTo>
                    <a:cubicBezTo>
                      <a:pt x="116" y="1"/>
                      <a:pt x="0" y="301"/>
                      <a:pt x="120" y="301"/>
                    </a:cubicBezTo>
                    <a:cubicBezTo>
                      <a:pt x="123" y="301"/>
                      <a:pt x="126" y="300"/>
                      <a:pt x="129" y="300"/>
                    </a:cubicBezTo>
                    <a:cubicBezTo>
                      <a:pt x="231" y="300"/>
                      <a:pt x="34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56"/>
              <p:cNvSpPr/>
              <p:nvPr/>
            </p:nvSpPr>
            <p:spPr>
              <a:xfrm>
                <a:off x="8896675" y="2327288"/>
                <a:ext cx="88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00" extrusionOk="0">
                    <a:moveTo>
                      <a:pt x="203" y="0"/>
                    </a:moveTo>
                    <a:cubicBezTo>
                      <a:pt x="116" y="15"/>
                      <a:pt x="0" y="300"/>
                      <a:pt x="119" y="300"/>
                    </a:cubicBezTo>
                    <a:cubicBezTo>
                      <a:pt x="122" y="300"/>
                      <a:pt x="125" y="299"/>
                      <a:pt x="129" y="299"/>
                    </a:cubicBezTo>
                    <a:cubicBezTo>
                      <a:pt x="233" y="299"/>
                      <a:pt x="353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56"/>
              <p:cNvSpPr/>
              <p:nvPr/>
            </p:nvSpPr>
            <p:spPr>
              <a:xfrm>
                <a:off x="8882750" y="2365363"/>
                <a:ext cx="108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76" extrusionOk="0">
                    <a:moveTo>
                      <a:pt x="208" y="1"/>
                    </a:moveTo>
                    <a:cubicBezTo>
                      <a:pt x="118" y="1"/>
                      <a:pt x="58" y="105"/>
                      <a:pt x="29" y="195"/>
                    </a:cubicBezTo>
                    <a:cubicBezTo>
                      <a:pt x="1" y="292"/>
                      <a:pt x="12" y="376"/>
                      <a:pt x="85" y="376"/>
                    </a:cubicBezTo>
                    <a:cubicBezTo>
                      <a:pt x="90" y="376"/>
                      <a:pt x="97" y="375"/>
                      <a:pt x="103" y="374"/>
                    </a:cubicBezTo>
                    <a:cubicBezTo>
                      <a:pt x="133" y="374"/>
                      <a:pt x="163" y="359"/>
                      <a:pt x="178" y="359"/>
                    </a:cubicBezTo>
                    <a:cubicBezTo>
                      <a:pt x="253" y="314"/>
                      <a:pt x="432" y="46"/>
                      <a:pt x="2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56"/>
              <p:cNvSpPr/>
              <p:nvPr/>
            </p:nvSpPr>
            <p:spPr>
              <a:xfrm>
                <a:off x="8793975" y="2383288"/>
                <a:ext cx="83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85" extrusionOk="0">
                    <a:moveTo>
                      <a:pt x="227" y="0"/>
                    </a:moveTo>
                    <a:cubicBezTo>
                      <a:pt x="225" y="0"/>
                      <a:pt x="222" y="0"/>
                      <a:pt x="219" y="1"/>
                    </a:cubicBezTo>
                    <a:cubicBezTo>
                      <a:pt x="117" y="1"/>
                      <a:pt x="1" y="285"/>
                      <a:pt x="120" y="285"/>
                    </a:cubicBezTo>
                    <a:cubicBezTo>
                      <a:pt x="123" y="285"/>
                      <a:pt x="126" y="285"/>
                      <a:pt x="129" y="284"/>
                    </a:cubicBezTo>
                    <a:cubicBezTo>
                      <a:pt x="231" y="284"/>
                      <a:pt x="333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56"/>
              <p:cNvSpPr/>
              <p:nvPr/>
            </p:nvSpPr>
            <p:spPr>
              <a:xfrm>
                <a:off x="9013600" y="1900613"/>
                <a:ext cx="76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3" extrusionOk="0">
                    <a:moveTo>
                      <a:pt x="213" y="0"/>
                    </a:moveTo>
                    <a:cubicBezTo>
                      <a:pt x="106" y="0"/>
                      <a:pt x="1" y="325"/>
                      <a:pt x="120" y="325"/>
                    </a:cubicBezTo>
                    <a:cubicBezTo>
                      <a:pt x="122" y="325"/>
                      <a:pt x="124" y="324"/>
                      <a:pt x="127" y="324"/>
                    </a:cubicBezTo>
                    <a:cubicBezTo>
                      <a:pt x="133" y="351"/>
                      <a:pt x="146" y="362"/>
                      <a:pt x="160" y="362"/>
                    </a:cubicBezTo>
                    <a:cubicBezTo>
                      <a:pt x="211" y="362"/>
                      <a:pt x="291" y="236"/>
                      <a:pt x="291" y="190"/>
                    </a:cubicBezTo>
                    <a:cubicBezTo>
                      <a:pt x="306" y="130"/>
                      <a:pt x="291" y="85"/>
                      <a:pt x="261" y="25"/>
                    </a:cubicBezTo>
                    <a:cubicBezTo>
                      <a:pt x="245" y="8"/>
                      <a:pt x="229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849100"/>
      </p:ext>
    </p:extLst>
  </p:cSld>
  <p:clrMapOvr>
    <a:masterClrMapping/>
  </p:clrMapOvr>
</p:sld>
</file>

<file path=ppt/theme/theme1.xml><?xml version="1.0" encoding="utf-8"?>
<a:theme xmlns:a="http://schemas.openxmlformats.org/drawingml/2006/main" name="Puppy Veterinary Treatments by Slidesgo">
  <a:themeElements>
    <a:clrScheme name="Simple Light">
      <a:dk1>
        <a:srgbClr val="4D4962"/>
      </a:dk1>
      <a:lt1>
        <a:srgbClr val="FCF6E3"/>
      </a:lt1>
      <a:dk2>
        <a:srgbClr val="2F5378"/>
      </a:dk2>
      <a:lt2>
        <a:srgbClr val="FFFFFF"/>
      </a:lt2>
      <a:accent1>
        <a:srgbClr val="4CBDBA"/>
      </a:accent1>
      <a:accent2>
        <a:srgbClr val="F0C877"/>
      </a:accent2>
      <a:accent3>
        <a:srgbClr val="E48B7B"/>
      </a:accent3>
      <a:accent4>
        <a:srgbClr val="F1CDC7"/>
      </a:accent4>
      <a:accent5>
        <a:srgbClr val="FFFFFF"/>
      </a:accent5>
      <a:accent6>
        <a:srgbClr val="FFFFFF"/>
      </a:accent6>
      <a:hlink>
        <a:srgbClr val="4D49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439</Words>
  <Application>Microsoft Office PowerPoint</Application>
  <PresentationFormat>On-screen Show (16:9)</PresentationFormat>
  <Paragraphs>106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Montserrat Black</vt:lpstr>
      <vt:lpstr>Montserrat</vt:lpstr>
      <vt:lpstr>Roboto Condensed Light</vt:lpstr>
      <vt:lpstr>Times New Roman</vt:lpstr>
      <vt:lpstr>Calibri Light</vt:lpstr>
      <vt:lpstr>Bebas Neue</vt:lpstr>
      <vt:lpstr>Fira Sans Extra Condensed Medium</vt:lpstr>
      <vt:lpstr>Arial</vt:lpstr>
      <vt:lpstr>Open Sans</vt:lpstr>
      <vt:lpstr>Calibri</vt:lpstr>
      <vt:lpstr>Puppy Veterinary Treatments by Slidesgo</vt:lpstr>
      <vt:lpstr>Pet Care: Home of Pets </vt:lpstr>
      <vt:lpstr>Identifying Challenges in Modern Pet Care</vt:lpstr>
      <vt:lpstr>Identifying Challenges in Modern Pet Care</vt:lpstr>
      <vt:lpstr>Key Features and Benifits</vt:lpstr>
      <vt:lpstr>A picture is worth a thousand words</vt:lpstr>
      <vt:lpstr>Design &amp; Infrastructure</vt:lpstr>
      <vt:lpstr>Design &amp; Infrastructure</vt:lpstr>
      <vt:lpstr>User Authentication</vt:lpstr>
      <vt:lpstr>Pet Owner  Interface</vt:lpstr>
      <vt:lpstr>  Pet Owner</vt:lpstr>
      <vt:lpstr>  Pet Owner</vt:lpstr>
      <vt:lpstr>Pet Owner</vt:lpstr>
      <vt:lpstr>Veterinarian Interface</vt:lpstr>
      <vt:lpstr> Veterinarian</vt:lpstr>
      <vt:lpstr>Veterinarian</vt:lpstr>
      <vt:lpstr>Veterinarian</vt:lpstr>
      <vt:lpstr>Admin Interface</vt:lpstr>
      <vt:lpstr>  Admin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Care: Home of Pets </dc:title>
  <cp:lastModifiedBy>Ahmad Malak</cp:lastModifiedBy>
  <cp:revision>4</cp:revision>
  <dcterms:modified xsi:type="dcterms:W3CDTF">2024-05-09T11:53:12Z</dcterms:modified>
</cp:coreProperties>
</file>